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62" r:id="rId5"/>
    <p:sldId id="261" r:id="rId6"/>
    <p:sldId id="260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6"/>
    <p:restoredTop sz="94619"/>
  </p:normalViewPr>
  <p:slideViewPr>
    <p:cSldViewPr snapToGrid="0" snapToObjects="1">
      <p:cViewPr varScale="1">
        <p:scale>
          <a:sx n="148" d="100"/>
          <a:sy n="148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915A4-6B7A-491B-B661-3281A9B48A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995B1D-5909-443E-A842-27B714662D9D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Login Shell</a:t>
          </a:r>
          <a:endParaRPr lang="en-US"/>
        </a:p>
      </dgm:t>
    </dgm:pt>
    <dgm:pt modelId="{8E0F1486-4E5E-4EA6-9321-86CB2DB46287}" type="parTrans" cxnId="{ECDC43B1-866F-401B-816B-806CD0497BC3}">
      <dgm:prSet/>
      <dgm:spPr/>
      <dgm:t>
        <a:bodyPr/>
        <a:lstStyle/>
        <a:p>
          <a:endParaRPr lang="en-US"/>
        </a:p>
      </dgm:t>
    </dgm:pt>
    <dgm:pt modelId="{605E611F-55EA-4054-8890-128C0EE04667}" type="sibTrans" cxnId="{ECDC43B1-866F-401B-816B-806CD0497BC3}">
      <dgm:prSet/>
      <dgm:spPr/>
      <dgm:t>
        <a:bodyPr/>
        <a:lstStyle/>
        <a:p>
          <a:endParaRPr lang="en-US"/>
        </a:p>
      </dgm:t>
    </dgm:pt>
    <dgm:pt modelId="{B18BF502-3B54-4B73-A011-8FE04AA84866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ErrorView / Get-Error</a:t>
          </a:r>
          <a:endParaRPr lang="en-US"/>
        </a:p>
      </dgm:t>
    </dgm:pt>
    <dgm:pt modelId="{E394A49E-566A-4BFF-9674-D0B3E51D7BEA}" type="parTrans" cxnId="{CDAEFDAA-28F1-4D9C-AAC2-4D5451F7CCB8}">
      <dgm:prSet/>
      <dgm:spPr/>
      <dgm:t>
        <a:bodyPr/>
        <a:lstStyle/>
        <a:p>
          <a:endParaRPr lang="en-US"/>
        </a:p>
      </dgm:t>
    </dgm:pt>
    <dgm:pt modelId="{4C54C85B-B6B9-4B7F-89A3-99064FDE0F9D}" type="sibTrans" cxnId="{CDAEFDAA-28F1-4D9C-AAC2-4D5451F7CCB8}">
      <dgm:prSet/>
      <dgm:spPr/>
      <dgm:t>
        <a:bodyPr/>
        <a:lstStyle/>
        <a:p>
          <a:endParaRPr lang="en-US"/>
        </a:p>
      </dgm:t>
    </dgm:pt>
    <dgm:pt modelId="{85CC62A3-6C4A-42F4-AAD5-531948B221C4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.net Core 3.1 (New API’s)</a:t>
          </a:r>
          <a:endParaRPr lang="en-US"/>
        </a:p>
      </dgm:t>
    </dgm:pt>
    <dgm:pt modelId="{610AE9BE-7270-4781-AD9F-A4ECD1C84C1E}" type="parTrans" cxnId="{D7791F10-C5AA-4C1D-A0CD-C5C5072BD279}">
      <dgm:prSet/>
      <dgm:spPr/>
      <dgm:t>
        <a:bodyPr/>
        <a:lstStyle/>
        <a:p>
          <a:endParaRPr lang="en-US"/>
        </a:p>
      </dgm:t>
    </dgm:pt>
    <dgm:pt modelId="{11DAFA8D-BDC0-453C-B117-47F3A2D1450F}" type="sibTrans" cxnId="{D7791F10-C5AA-4C1D-A0CD-C5C5072BD279}">
      <dgm:prSet/>
      <dgm:spPr/>
      <dgm:t>
        <a:bodyPr/>
        <a:lstStyle/>
        <a:p>
          <a:endParaRPr lang="en-US"/>
        </a:p>
      </dgm:t>
    </dgm:pt>
    <dgm:pt modelId="{11DD1A7C-532F-46E6-8498-D39CF3D4D427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New operators:</a:t>
          </a:r>
          <a:endParaRPr lang="en-US"/>
        </a:p>
      </dgm:t>
    </dgm:pt>
    <dgm:pt modelId="{C3373C01-8F23-49AD-B3AF-AAFB507A2681}" type="parTrans" cxnId="{191E1A10-89C8-4369-A0F5-780C0922ACDE}">
      <dgm:prSet/>
      <dgm:spPr/>
      <dgm:t>
        <a:bodyPr/>
        <a:lstStyle/>
        <a:p>
          <a:endParaRPr lang="en-US"/>
        </a:p>
      </dgm:t>
    </dgm:pt>
    <dgm:pt modelId="{B7A4FC5C-E55C-4172-9659-A91EA1BAFA11}" type="sibTrans" cxnId="{191E1A10-89C8-4369-A0F5-780C0922ACDE}">
      <dgm:prSet/>
      <dgm:spPr/>
      <dgm:t>
        <a:bodyPr/>
        <a:lstStyle/>
        <a:p>
          <a:endParaRPr lang="en-US"/>
        </a:p>
      </dgm:t>
    </dgm:pt>
    <dgm:pt modelId="{B9FA8515-EA49-42E0-8D4D-6E73680D3243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Ternary</a:t>
          </a:r>
          <a:endParaRPr lang="en-US"/>
        </a:p>
      </dgm:t>
    </dgm:pt>
    <dgm:pt modelId="{16D252C6-C42F-468F-8A0E-0FFAF3B539EE}" type="parTrans" cxnId="{A114B649-930C-466E-83F6-3B7377334940}">
      <dgm:prSet/>
      <dgm:spPr/>
      <dgm:t>
        <a:bodyPr/>
        <a:lstStyle/>
        <a:p>
          <a:endParaRPr lang="en-US"/>
        </a:p>
      </dgm:t>
    </dgm:pt>
    <dgm:pt modelId="{68ECE82F-B528-44E5-A232-E4A81BB16514}" type="sibTrans" cxnId="{A114B649-930C-466E-83F6-3B7377334940}">
      <dgm:prSet/>
      <dgm:spPr/>
      <dgm:t>
        <a:bodyPr/>
        <a:lstStyle/>
        <a:p>
          <a:endParaRPr lang="en-US"/>
        </a:p>
      </dgm:t>
    </dgm:pt>
    <dgm:pt modelId="{3C78B6C8-9DA9-4085-808C-638D41E49181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Chain</a:t>
          </a:r>
          <a:endParaRPr lang="en-US"/>
        </a:p>
      </dgm:t>
    </dgm:pt>
    <dgm:pt modelId="{5FC6A087-C7B9-4811-B9D3-1713375D2883}" type="parTrans" cxnId="{FAA72986-6148-4C89-8D0F-9612FA90BFF6}">
      <dgm:prSet/>
      <dgm:spPr/>
      <dgm:t>
        <a:bodyPr/>
        <a:lstStyle/>
        <a:p>
          <a:endParaRPr lang="en-US"/>
        </a:p>
      </dgm:t>
    </dgm:pt>
    <dgm:pt modelId="{F2BF05D9-A04B-4DBF-BB7F-6CB3C6C4F071}" type="sibTrans" cxnId="{FAA72986-6148-4C89-8D0F-9612FA90BFF6}">
      <dgm:prSet/>
      <dgm:spPr/>
      <dgm:t>
        <a:bodyPr/>
        <a:lstStyle/>
        <a:p>
          <a:endParaRPr lang="en-US"/>
        </a:p>
      </dgm:t>
    </dgm:pt>
    <dgm:pt modelId="{109B6934-613E-4958-BD53-52B1771B592A}">
      <dgm:prSet/>
      <dgm:spPr/>
      <dgm:t>
        <a:bodyPr/>
        <a:lstStyle/>
        <a:p>
          <a:pPr>
            <a:lnSpc>
              <a:spcPct val="100000"/>
            </a:lnSpc>
          </a:pPr>
          <a:r>
            <a:rPr lang="en-NL"/>
            <a:t>Null Conditional</a:t>
          </a:r>
          <a:r>
            <a:rPr lang="en-US"/>
            <a:t> for coalescing and assignment</a:t>
          </a:r>
        </a:p>
      </dgm:t>
    </dgm:pt>
    <dgm:pt modelId="{A9B0E0D0-D8D6-4180-A4CF-B77C92869887}" type="parTrans" cxnId="{90E3EA8D-4E0B-4084-A56A-367FF10ECD0C}">
      <dgm:prSet/>
      <dgm:spPr/>
      <dgm:t>
        <a:bodyPr/>
        <a:lstStyle/>
        <a:p>
          <a:endParaRPr lang="en-US"/>
        </a:p>
      </dgm:t>
    </dgm:pt>
    <dgm:pt modelId="{A24D6EA8-C4A5-447C-BB4E-BED26B70476B}" type="sibTrans" cxnId="{90E3EA8D-4E0B-4084-A56A-367FF10ECD0C}">
      <dgm:prSet/>
      <dgm:spPr/>
      <dgm:t>
        <a:bodyPr/>
        <a:lstStyle/>
        <a:p>
          <a:endParaRPr lang="en-US"/>
        </a:p>
      </dgm:t>
    </dgm:pt>
    <dgm:pt modelId="{788BF42E-01CF-4C7A-BD17-D90A3998DF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Null Conditional Member Property and Method Access</a:t>
          </a:r>
        </a:p>
      </dgm:t>
    </dgm:pt>
    <dgm:pt modelId="{54FB633E-16D4-483B-B1D0-870081E090B9}" type="parTrans" cxnId="{3E3EEC27-4810-4548-B256-B7EA4D0DC40D}">
      <dgm:prSet/>
      <dgm:spPr/>
      <dgm:t>
        <a:bodyPr/>
        <a:lstStyle/>
        <a:p>
          <a:endParaRPr lang="en-US"/>
        </a:p>
      </dgm:t>
    </dgm:pt>
    <dgm:pt modelId="{4148799C-2D8D-4CF4-A6C6-92712A16A768}" type="sibTrans" cxnId="{3E3EEC27-4810-4548-B256-B7EA4D0DC40D}">
      <dgm:prSet/>
      <dgm:spPr/>
      <dgm:t>
        <a:bodyPr/>
        <a:lstStyle/>
        <a:p>
          <a:endParaRPr lang="en-US"/>
        </a:p>
      </dgm:t>
    </dgm:pt>
    <dgm:pt modelId="{A1D7F456-DCA6-4377-B616-BA4F8B3B3AE8}" type="pres">
      <dgm:prSet presAssocID="{CBF915A4-6B7A-491B-B661-3281A9B48A61}" presName="root" presStyleCnt="0">
        <dgm:presLayoutVars>
          <dgm:dir/>
          <dgm:resizeHandles val="exact"/>
        </dgm:presLayoutVars>
      </dgm:prSet>
      <dgm:spPr/>
    </dgm:pt>
    <dgm:pt modelId="{A082E681-7C8B-4B98-A21D-6A34157F3A12}" type="pres">
      <dgm:prSet presAssocID="{21995B1D-5909-443E-A842-27B714662D9D}" presName="compNode" presStyleCnt="0"/>
      <dgm:spPr/>
    </dgm:pt>
    <dgm:pt modelId="{E907D6C8-E166-4BFD-BC52-52855592FCD5}" type="pres">
      <dgm:prSet presAssocID="{21995B1D-5909-443E-A842-27B714662D9D}" presName="bgRect" presStyleLbl="bgShp" presStyleIdx="0" presStyleCnt="5"/>
      <dgm:spPr/>
    </dgm:pt>
    <dgm:pt modelId="{5980BFB5-E06E-466D-97BC-3205B248AAB9}" type="pres">
      <dgm:prSet presAssocID="{21995B1D-5909-443E-A842-27B714662D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3B56B941-D0CD-4B6E-AEB4-05E522DC2ED6}" type="pres">
      <dgm:prSet presAssocID="{21995B1D-5909-443E-A842-27B714662D9D}" presName="spaceRect" presStyleCnt="0"/>
      <dgm:spPr/>
    </dgm:pt>
    <dgm:pt modelId="{8B8E8F3E-164B-4A52-9D7F-D2C3FF964863}" type="pres">
      <dgm:prSet presAssocID="{21995B1D-5909-443E-A842-27B714662D9D}" presName="parTx" presStyleLbl="revTx" presStyleIdx="0" presStyleCnt="6">
        <dgm:presLayoutVars>
          <dgm:chMax val="0"/>
          <dgm:chPref val="0"/>
        </dgm:presLayoutVars>
      </dgm:prSet>
      <dgm:spPr/>
    </dgm:pt>
    <dgm:pt modelId="{DDCB6166-43EF-4D75-8E14-A5DEE8E51065}" type="pres">
      <dgm:prSet presAssocID="{605E611F-55EA-4054-8890-128C0EE04667}" presName="sibTrans" presStyleCnt="0"/>
      <dgm:spPr/>
    </dgm:pt>
    <dgm:pt modelId="{A0890003-0F9D-4C90-8F73-AC0C658F8F1B}" type="pres">
      <dgm:prSet presAssocID="{B18BF502-3B54-4B73-A011-8FE04AA84866}" presName="compNode" presStyleCnt="0"/>
      <dgm:spPr/>
    </dgm:pt>
    <dgm:pt modelId="{21970C87-A92E-4B0C-8E8C-CC71E798CCC7}" type="pres">
      <dgm:prSet presAssocID="{B18BF502-3B54-4B73-A011-8FE04AA84866}" presName="bgRect" presStyleLbl="bgShp" presStyleIdx="1" presStyleCnt="5"/>
      <dgm:spPr/>
    </dgm:pt>
    <dgm:pt modelId="{6D245782-F488-4294-972B-183F518D50AC}" type="pres">
      <dgm:prSet presAssocID="{B18BF502-3B54-4B73-A011-8FE04AA8486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7DC08E6-6192-48ED-9E4C-38FEF1774068}" type="pres">
      <dgm:prSet presAssocID="{B18BF502-3B54-4B73-A011-8FE04AA84866}" presName="spaceRect" presStyleCnt="0"/>
      <dgm:spPr/>
    </dgm:pt>
    <dgm:pt modelId="{F93FAABA-75FD-4C61-8722-1C5F66BCFA8F}" type="pres">
      <dgm:prSet presAssocID="{B18BF502-3B54-4B73-A011-8FE04AA84866}" presName="parTx" presStyleLbl="revTx" presStyleIdx="1" presStyleCnt="6">
        <dgm:presLayoutVars>
          <dgm:chMax val="0"/>
          <dgm:chPref val="0"/>
        </dgm:presLayoutVars>
      </dgm:prSet>
      <dgm:spPr/>
    </dgm:pt>
    <dgm:pt modelId="{1B89012B-8895-4C62-9956-362BC1229514}" type="pres">
      <dgm:prSet presAssocID="{4C54C85B-B6B9-4B7F-89A3-99064FDE0F9D}" presName="sibTrans" presStyleCnt="0"/>
      <dgm:spPr/>
    </dgm:pt>
    <dgm:pt modelId="{24CD5B5A-A5CB-4BB9-B25E-CFC58ABD0B7D}" type="pres">
      <dgm:prSet presAssocID="{85CC62A3-6C4A-42F4-AAD5-531948B221C4}" presName="compNode" presStyleCnt="0"/>
      <dgm:spPr/>
    </dgm:pt>
    <dgm:pt modelId="{B8ADA7DE-7CC8-40A6-BD36-73FE86B80FCC}" type="pres">
      <dgm:prSet presAssocID="{85CC62A3-6C4A-42F4-AAD5-531948B221C4}" presName="bgRect" presStyleLbl="bgShp" presStyleIdx="2" presStyleCnt="5"/>
      <dgm:spPr/>
    </dgm:pt>
    <dgm:pt modelId="{B5BB3F2A-CB5E-4549-8B28-4D484907303F}" type="pres">
      <dgm:prSet presAssocID="{85CC62A3-6C4A-42F4-AAD5-531948B221C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00AA7EEB-E606-4F49-A61D-7E78CF1F8A21}" type="pres">
      <dgm:prSet presAssocID="{85CC62A3-6C4A-42F4-AAD5-531948B221C4}" presName="spaceRect" presStyleCnt="0"/>
      <dgm:spPr/>
    </dgm:pt>
    <dgm:pt modelId="{211D1820-0392-447A-94A8-C21D7710D150}" type="pres">
      <dgm:prSet presAssocID="{85CC62A3-6C4A-42F4-AAD5-531948B221C4}" presName="parTx" presStyleLbl="revTx" presStyleIdx="2" presStyleCnt="6">
        <dgm:presLayoutVars>
          <dgm:chMax val="0"/>
          <dgm:chPref val="0"/>
        </dgm:presLayoutVars>
      </dgm:prSet>
      <dgm:spPr/>
    </dgm:pt>
    <dgm:pt modelId="{2DB79D37-A446-42DB-B651-1639BADAE1EA}" type="pres">
      <dgm:prSet presAssocID="{11DAFA8D-BDC0-453C-B117-47F3A2D1450F}" presName="sibTrans" presStyleCnt="0"/>
      <dgm:spPr/>
    </dgm:pt>
    <dgm:pt modelId="{F3E40AE1-3D57-40C9-8A2E-47559BB4281D}" type="pres">
      <dgm:prSet presAssocID="{11DD1A7C-532F-46E6-8498-D39CF3D4D427}" presName="compNode" presStyleCnt="0"/>
      <dgm:spPr/>
    </dgm:pt>
    <dgm:pt modelId="{A482776E-B611-4D5B-8CFD-BFC5CFBF3CD5}" type="pres">
      <dgm:prSet presAssocID="{11DD1A7C-532F-46E6-8498-D39CF3D4D427}" presName="bgRect" presStyleLbl="bgShp" presStyleIdx="3" presStyleCnt="5"/>
      <dgm:spPr/>
    </dgm:pt>
    <dgm:pt modelId="{486939D1-8417-4544-AD25-D1D5FFDC184C}" type="pres">
      <dgm:prSet presAssocID="{11DD1A7C-532F-46E6-8498-D39CF3D4D42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1C262DF-D007-433A-9D78-6D6FBB5C7D0F}" type="pres">
      <dgm:prSet presAssocID="{11DD1A7C-532F-46E6-8498-D39CF3D4D427}" presName="spaceRect" presStyleCnt="0"/>
      <dgm:spPr/>
    </dgm:pt>
    <dgm:pt modelId="{3C8CA91B-2DC1-430A-8A6D-2EFB5F62ED0A}" type="pres">
      <dgm:prSet presAssocID="{11DD1A7C-532F-46E6-8498-D39CF3D4D427}" presName="parTx" presStyleLbl="revTx" presStyleIdx="3" presStyleCnt="6">
        <dgm:presLayoutVars>
          <dgm:chMax val="0"/>
          <dgm:chPref val="0"/>
        </dgm:presLayoutVars>
      </dgm:prSet>
      <dgm:spPr/>
    </dgm:pt>
    <dgm:pt modelId="{ECF9C0D0-3827-4225-A5B0-A283721FB1FD}" type="pres">
      <dgm:prSet presAssocID="{11DD1A7C-532F-46E6-8498-D39CF3D4D427}" presName="desTx" presStyleLbl="revTx" presStyleIdx="4" presStyleCnt="6">
        <dgm:presLayoutVars/>
      </dgm:prSet>
      <dgm:spPr/>
    </dgm:pt>
    <dgm:pt modelId="{6A5BE164-7B9D-4B57-AACE-3F8B25EF11A0}" type="pres">
      <dgm:prSet presAssocID="{B7A4FC5C-E55C-4172-9659-A91EA1BAFA11}" presName="sibTrans" presStyleCnt="0"/>
      <dgm:spPr/>
    </dgm:pt>
    <dgm:pt modelId="{5C3F9396-F524-404A-9CFB-8F67880B9178}" type="pres">
      <dgm:prSet presAssocID="{788BF42E-01CF-4C7A-BD17-D90A3998DFCE}" presName="compNode" presStyleCnt="0"/>
      <dgm:spPr/>
    </dgm:pt>
    <dgm:pt modelId="{4ED8786A-C629-4873-9F4A-FF3F81873F13}" type="pres">
      <dgm:prSet presAssocID="{788BF42E-01CF-4C7A-BD17-D90A3998DFCE}" presName="bgRect" presStyleLbl="bgShp" presStyleIdx="4" presStyleCnt="5"/>
      <dgm:spPr/>
    </dgm:pt>
    <dgm:pt modelId="{080C021F-F98B-446C-A58D-718AA45083F2}" type="pres">
      <dgm:prSet presAssocID="{788BF42E-01CF-4C7A-BD17-D90A3998DFC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E7AB9D-07D1-4537-ACED-2041792C97F1}" type="pres">
      <dgm:prSet presAssocID="{788BF42E-01CF-4C7A-BD17-D90A3998DFCE}" presName="spaceRect" presStyleCnt="0"/>
      <dgm:spPr/>
    </dgm:pt>
    <dgm:pt modelId="{0EE46BF5-8599-41DB-9E37-4ACD039BC4E6}" type="pres">
      <dgm:prSet presAssocID="{788BF42E-01CF-4C7A-BD17-D90A3998DFC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91E1A10-89C8-4369-A0F5-780C0922ACDE}" srcId="{CBF915A4-6B7A-491B-B661-3281A9B48A61}" destId="{11DD1A7C-532F-46E6-8498-D39CF3D4D427}" srcOrd="3" destOrd="0" parTransId="{C3373C01-8F23-49AD-B3AF-AAFB507A2681}" sibTransId="{B7A4FC5C-E55C-4172-9659-A91EA1BAFA11}"/>
    <dgm:cxn modelId="{D7791F10-C5AA-4C1D-A0CD-C5C5072BD279}" srcId="{CBF915A4-6B7A-491B-B661-3281A9B48A61}" destId="{85CC62A3-6C4A-42F4-AAD5-531948B221C4}" srcOrd="2" destOrd="0" parTransId="{610AE9BE-7270-4781-AD9F-A4ECD1C84C1E}" sibTransId="{11DAFA8D-BDC0-453C-B117-47F3A2D1450F}"/>
    <dgm:cxn modelId="{806E4514-20AB-1A49-AEDC-4A34C1EC1E08}" type="presOf" srcId="{85CC62A3-6C4A-42F4-AAD5-531948B221C4}" destId="{211D1820-0392-447A-94A8-C21D7710D150}" srcOrd="0" destOrd="0" presId="urn:microsoft.com/office/officeart/2018/2/layout/IconVerticalSolidList"/>
    <dgm:cxn modelId="{60D28E1F-2ADC-3148-8AAA-F10DAFA85F62}" type="presOf" srcId="{109B6934-613E-4958-BD53-52B1771B592A}" destId="{ECF9C0D0-3827-4225-A5B0-A283721FB1FD}" srcOrd="0" destOrd="2" presId="urn:microsoft.com/office/officeart/2018/2/layout/IconVerticalSolidList"/>
    <dgm:cxn modelId="{3E3EEC27-4810-4548-B256-B7EA4D0DC40D}" srcId="{CBF915A4-6B7A-491B-B661-3281A9B48A61}" destId="{788BF42E-01CF-4C7A-BD17-D90A3998DFCE}" srcOrd="4" destOrd="0" parTransId="{54FB633E-16D4-483B-B1D0-870081E090B9}" sibTransId="{4148799C-2D8D-4CF4-A6C6-92712A16A768}"/>
    <dgm:cxn modelId="{F5DD3B48-1EE6-C24A-B9EA-498975BD280C}" type="presOf" srcId="{3C78B6C8-9DA9-4085-808C-638D41E49181}" destId="{ECF9C0D0-3827-4225-A5B0-A283721FB1FD}" srcOrd="0" destOrd="1" presId="urn:microsoft.com/office/officeart/2018/2/layout/IconVerticalSolidList"/>
    <dgm:cxn modelId="{A114B649-930C-466E-83F6-3B7377334940}" srcId="{11DD1A7C-532F-46E6-8498-D39CF3D4D427}" destId="{B9FA8515-EA49-42E0-8D4D-6E73680D3243}" srcOrd="0" destOrd="0" parTransId="{16D252C6-C42F-468F-8A0E-0FFAF3B539EE}" sibTransId="{68ECE82F-B528-44E5-A232-E4A81BB16514}"/>
    <dgm:cxn modelId="{D9BE646F-A350-4E43-BA7B-C396F7852CDA}" type="presOf" srcId="{21995B1D-5909-443E-A842-27B714662D9D}" destId="{8B8E8F3E-164B-4A52-9D7F-D2C3FF964863}" srcOrd="0" destOrd="0" presId="urn:microsoft.com/office/officeart/2018/2/layout/IconVerticalSolidList"/>
    <dgm:cxn modelId="{FCEB0F77-ABF2-C941-91CD-AFB868F78FF0}" type="presOf" srcId="{B18BF502-3B54-4B73-A011-8FE04AA84866}" destId="{F93FAABA-75FD-4C61-8722-1C5F66BCFA8F}" srcOrd="0" destOrd="0" presId="urn:microsoft.com/office/officeart/2018/2/layout/IconVerticalSolidList"/>
    <dgm:cxn modelId="{FAA72986-6148-4C89-8D0F-9612FA90BFF6}" srcId="{11DD1A7C-532F-46E6-8498-D39CF3D4D427}" destId="{3C78B6C8-9DA9-4085-808C-638D41E49181}" srcOrd="1" destOrd="0" parTransId="{5FC6A087-C7B9-4811-B9D3-1713375D2883}" sibTransId="{F2BF05D9-A04B-4DBF-BB7F-6CB3C6C4F071}"/>
    <dgm:cxn modelId="{545A8087-5208-4A4A-86A3-D15A5BF93656}" type="presOf" srcId="{CBF915A4-6B7A-491B-B661-3281A9B48A61}" destId="{A1D7F456-DCA6-4377-B616-BA4F8B3B3AE8}" srcOrd="0" destOrd="0" presId="urn:microsoft.com/office/officeart/2018/2/layout/IconVerticalSolidList"/>
    <dgm:cxn modelId="{90E3EA8D-4E0B-4084-A56A-367FF10ECD0C}" srcId="{11DD1A7C-532F-46E6-8498-D39CF3D4D427}" destId="{109B6934-613E-4958-BD53-52B1771B592A}" srcOrd="2" destOrd="0" parTransId="{A9B0E0D0-D8D6-4180-A4CF-B77C92869887}" sibTransId="{A24D6EA8-C4A5-447C-BB4E-BED26B70476B}"/>
    <dgm:cxn modelId="{CDAEFDAA-28F1-4D9C-AAC2-4D5451F7CCB8}" srcId="{CBF915A4-6B7A-491B-B661-3281A9B48A61}" destId="{B18BF502-3B54-4B73-A011-8FE04AA84866}" srcOrd="1" destOrd="0" parTransId="{E394A49E-566A-4BFF-9674-D0B3E51D7BEA}" sibTransId="{4C54C85B-B6B9-4B7F-89A3-99064FDE0F9D}"/>
    <dgm:cxn modelId="{ECDC43B1-866F-401B-816B-806CD0497BC3}" srcId="{CBF915A4-6B7A-491B-B661-3281A9B48A61}" destId="{21995B1D-5909-443E-A842-27B714662D9D}" srcOrd="0" destOrd="0" parTransId="{8E0F1486-4E5E-4EA6-9321-86CB2DB46287}" sibTransId="{605E611F-55EA-4054-8890-128C0EE04667}"/>
    <dgm:cxn modelId="{40CDF1B1-54E1-B94D-B5F3-70C73D34903A}" type="presOf" srcId="{11DD1A7C-532F-46E6-8498-D39CF3D4D427}" destId="{3C8CA91B-2DC1-430A-8A6D-2EFB5F62ED0A}" srcOrd="0" destOrd="0" presId="urn:microsoft.com/office/officeart/2018/2/layout/IconVerticalSolidList"/>
    <dgm:cxn modelId="{4C93CBB3-F8A2-8F49-AC79-9D65B2CCB07B}" type="presOf" srcId="{788BF42E-01CF-4C7A-BD17-D90A3998DFCE}" destId="{0EE46BF5-8599-41DB-9E37-4ACD039BC4E6}" srcOrd="0" destOrd="0" presId="urn:microsoft.com/office/officeart/2018/2/layout/IconVerticalSolidList"/>
    <dgm:cxn modelId="{83CEFCC4-CDE8-4044-95CF-BC7CB750CE42}" type="presOf" srcId="{B9FA8515-EA49-42E0-8D4D-6E73680D3243}" destId="{ECF9C0D0-3827-4225-A5B0-A283721FB1FD}" srcOrd="0" destOrd="0" presId="urn:microsoft.com/office/officeart/2018/2/layout/IconVerticalSolidList"/>
    <dgm:cxn modelId="{0C478CA2-0902-444A-9127-5323AA1A5BE3}" type="presParOf" srcId="{A1D7F456-DCA6-4377-B616-BA4F8B3B3AE8}" destId="{A082E681-7C8B-4B98-A21D-6A34157F3A12}" srcOrd="0" destOrd="0" presId="urn:microsoft.com/office/officeart/2018/2/layout/IconVerticalSolidList"/>
    <dgm:cxn modelId="{CBFB9376-7357-EF4C-AFC6-A6EA455B7F23}" type="presParOf" srcId="{A082E681-7C8B-4B98-A21D-6A34157F3A12}" destId="{E907D6C8-E166-4BFD-BC52-52855592FCD5}" srcOrd="0" destOrd="0" presId="urn:microsoft.com/office/officeart/2018/2/layout/IconVerticalSolidList"/>
    <dgm:cxn modelId="{CA5CC6F1-E0AE-4E4B-B318-BC8B2232EFAA}" type="presParOf" srcId="{A082E681-7C8B-4B98-A21D-6A34157F3A12}" destId="{5980BFB5-E06E-466D-97BC-3205B248AAB9}" srcOrd="1" destOrd="0" presId="urn:microsoft.com/office/officeart/2018/2/layout/IconVerticalSolidList"/>
    <dgm:cxn modelId="{E4B03132-4F4A-3140-8059-F9732EC12C81}" type="presParOf" srcId="{A082E681-7C8B-4B98-A21D-6A34157F3A12}" destId="{3B56B941-D0CD-4B6E-AEB4-05E522DC2ED6}" srcOrd="2" destOrd="0" presId="urn:microsoft.com/office/officeart/2018/2/layout/IconVerticalSolidList"/>
    <dgm:cxn modelId="{E9C23972-6884-D749-B6D5-51EA52F1221D}" type="presParOf" srcId="{A082E681-7C8B-4B98-A21D-6A34157F3A12}" destId="{8B8E8F3E-164B-4A52-9D7F-D2C3FF964863}" srcOrd="3" destOrd="0" presId="urn:microsoft.com/office/officeart/2018/2/layout/IconVerticalSolidList"/>
    <dgm:cxn modelId="{548825E4-5979-F241-8BE4-8D55585CC740}" type="presParOf" srcId="{A1D7F456-DCA6-4377-B616-BA4F8B3B3AE8}" destId="{DDCB6166-43EF-4D75-8E14-A5DEE8E51065}" srcOrd="1" destOrd="0" presId="urn:microsoft.com/office/officeart/2018/2/layout/IconVerticalSolidList"/>
    <dgm:cxn modelId="{77F09C9A-9F99-2343-82D6-C0D3BFCE4E26}" type="presParOf" srcId="{A1D7F456-DCA6-4377-B616-BA4F8B3B3AE8}" destId="{A0890003-0F9D-4C90-8F73-AC0C658F8F1B}" srcOrd="2" destOrd="0" presId="urn:microsoft.com/office/officeart/2018/2/layout/IconVerticalSolidList"/>
    <dgm:cxn modelId="{7F262637-06F6-E440-82FF-D3771ED733D4}" type="presParOf" srcId="{A0890003-0F9D-4C90-8F73-AC0C658F8F1B}" destId="{21970C87-A92E-4B0C-8E8C-CC71E798CCC7}" srcOrd="0" destOrd="0" presId="urn:microsoft.com/office/officeart/2018/2/layout/IconVerticalSolidList"/>
    <dgm:cxn modelId="{F914DD90-8FEF-494F-BF26-2B515F018A88}" type="presParOf" srcId="{A0890003-0F9D-4C90-8F73-AC0C658F8F1B}" destId="{6D245782-F488-4294-972B-183F518D50AC}" srcOrd="1" destOrd="0" presId="urn:microsoft.com/office/officeart/2018/2/layout/IconVerticalSolidList"/>
    <dgm:cxn modelId="{EE338652-76FA-FD4D-B2B6-FDFF4072931E}" type="presParOf" srcId="{A0890003-0F9D-4C90-8F73-AC0C658F8F1B}" destId="{07DC08E6-6192-48ED-9E4C-38FEF1774068}" srcOrd="2" destOrd="0" presId="urn:microsoft.com/office/officeart/2018/2/layout/IconVerticalSolidList"/>
    <dgm:cxn modelId="{CDAD77F2-7155-4047-B7EE-417888D44AA9}" type="presParOf" srcId="{A0890003-0F9D-4C90-8F73-AC0C658F8F1B}" destId="{F93FAABA-75FD-4C61-8722-1C5F66BCFA8F}" srcOrd="3" destOrd="0" presId="urn:microsoft.com/office/officeart/2018/2/layout/IconVerticalSolidList"/>
    <dgm:cxn modelId="{AA40A527-B51B-8646-A12F-A8E26BD4876F}" type="presParOf" srcId="{A1D7F456-DCA6-4377-B616-BA4F8B3B3AE8}" destId="{1B89012B-8895-4C62-9956-362BC1229514}" srcOrd="3" destOrd="0" presId="urn:microsoft.com/office/officeart/2018/2/layout/IconVerticalSolidList"/>
    <dgm:cxn modelId="{D871F2BA-00CF-C541-B64A-4F567FB7D800}" type="presParOf" srcId="{A1D7F456-DCA6-4377-B616-BA4F8B3B3AE8}" destId="{24CD5B5A-A5CB-4BB9-B25E-CFC58ABD0B7D}" srcOrd="4" destOrd="0" presId="urn:microsoft.com/office/officeart/2018/2/layout/IconVerticalSolidList"/>
    <dgm:cxn modelId="{3BB4B34A-709B-6841-A93D-C8B218F7E7F1}" type="presParOf" srcId="{24CD5B5A-A5CB-4BB9-B25E-CFC58ABD0B7D}" destId="{B8ADA7DE-7CC8-40A6-BD36-73FE86B80FCC}" srcOrd="0" destOrd="0" presId="urn:microsoft.com/office/officeart/2018/2/layout/IconVerticalSolidList"/>
    <dgm:cxn modelId="{6747DAA0-AD27-1444-A848-D44F50120444}" type="presParOf" srcId="{24CD5B5A-A5CB-4BB9-B25E-CFC58ABD0B7D}" destId="{B5BB3F2A-CB5E-4549-8B28-4D484907303F}" srcOrd="1" destOrd="0" presId="urn:microsoft.com/office/officeart/2018/2/layout/IconVerticalSolidList"/>
    <dgm:cxn modelId="{3BA56179-64B9-3D49-A4BB-D75301C37E77}" type="presParOf" srcId="{24CD5B5A-A5CB-4BB9-B25E-CFC58ABD0B7D}" destId="{00AA7EEB-E606-4F49-A61D-7E78CF1F8A21}" srcOrd="2" destOrd="0" presId="urn:microsoft.com/office/officeart/2018/2/layout/IconVerticalSolidList"/>
    <dgm:cxn modelId="{B145FF3C-11CA-5446-973C-C96D461066B4}" type="presParOf" srcId="{24CD5B5A-A5CB-4BB9-B25E-CFC58ABD0B7D}" destId="{211D1820-0392-447A-94A8-C21D7710D150}" srcOrd="3" destOrd="0" presId="urn:microsoft.com/office/officeart/2018/2/layout/IconVerticalSolidList"/>
    <dgm:cxn modelId="{1121ED81-4C4C-7E40-ABEC-632EE7D5C025}" type="presParOf" srcId="{A1D7F456-DCA6-4377-B616-BA4F8B3B3AE8}" destId="{2DB79D37-A446-42DB-B651-1639BADAE1EA}" srcOrd="5" destOrd="0" presId="urn:microsoft.com/office/officeart/2018/2/layout/IconVerticalSolidList"/>
    <dgm:cxn modelId="{D705ED02-AD42-D24D-AE82-2662CC06C952}" type="presParOf" srcId="{A1D7F456-DCA6-4377-B616-BA4F8B3B3AE8}" destId="{F3E40AE1-3D57-40C9-8A2E-47559BB4281D}" srcOrd="6" destOrd="0" presId="urn:microsoft.com/office/officeart/2018/2/layout/IconVerticalSolidList"/>
    <dgm:cxn modelId="{D6474362-D9B2-D542-A95B-0BB98A21E339}" type="presParOf" srcId="{F3E40AE1-3D57-40C9-8A2E-47559BB4281D}" destId="{A482776E-B611-4D5B-8CFD-BFC5CFBF3CD5}" srcOrd="0" destOrd="0" presId="urn:microsoft.com/office/officeart/2018/2/layout/IconVerticalSolidList"/>
    <dgm:cxn modelId="{5CA09C7A-D98B-7144-953D-687C06DD8C6D}" type="presParOf" srcId="{F3E40AE1-3D57-40C9-8A2E-47559BB4281D}" destId="{486939D1-8417-4544-AD25-D1D5FFDC184C}" srcOrd="1" destOrd="0" presId="urn:microsoft.com/office/officeart/2018/2/layout/IconVerticalSolidList"/>
    <dgm:cxn modelId="{EAA05128-A51E-994C-9DAE-7AB71266BB65}" type="presParOf" srcId="{F3E40AE1-3D57-40C9-8A2E-47559BB4281D}" destId="{11C262DF-D007-433A-9D78-6D6FBB5C7D0F}" srcOrd="2" destOrd="0" presId="urn:microsoft.com/office/officeart/2018/2/layout/IconVerticalSolidList"/>
    <dgm:cxn modelId="{690ABA13-A119-9B4B-8016-0C3C2BC02AF2}" type="presParOf" srcId="{F3E40AE1-3D57-40C9-8A2E-47559BB4281D}" destId="{3C8CA91B-2DC1-430A-8A6D-2EFB5F62ED0A}" srcOrd="3" destOrd="0" presId="urn:microsoft.com/office/officeart/2018/2/layout/IconVerticalSolidList"/>
    <dgm:cxn modelId="{ABDACB52-493C-C645-B6E7-8497D3726421}" type="presParOf" srcId="{F3E40AE1-3D57-40C9-8A2E-47559BB4281D}" destId="{ECF9C0D0-3827-4225-A5B0-A283721FB1FD}" srcOrd="4" destOrd="0" presId="urn:microsoft.com/office/officeart/2018/2/layout/IconVerticalSolidList"/>
    <dgm:cxn modelId="{7524AF6E-7255-7D4E-92AE-B16C2BC6C0B0}" type="presParOf" srcId="{A1D7F456-DCA6-4377-B616-BA4F8B3B3AE8}" destId="{6A5BE164-7B9D-4B57-AACE-3F8B25EF11A0}" srcOrd="7" destOrd="0" presId="urn:microsoft.com/office/officeart/2018/2/layout/IconVerticalSolidList"/>
    <dgm:cxn modelId="{6940EB66-162F-0B42-83DA-722E51275BD3}" type="presParOf" srcId="{A1D7F456-DCA6-4377-B616-BA4F8B3B3AE8}" destId="{5C3F9396-F524-404A-9CFB-8F67880B9178}" srcOrd="8" destOrd="0" presId="urn:microsoft.com/office/officeart/2018/2/layout/IconVerticalSolidList"/>
    <dgm:cxn modelId="{5CB93E72-6D48-7F46-8578-DB076D63044D}" type="presParOf" srcId="{5C3F9396-F524-404A-9CFB-8F67880B9178}" destId="{4ED8786A-C629-4873-9F4A-FF3F81873F13}" srcOrd="0" destOrd="0" presId="urn:microsoft.com/office/officeart/2018/2/layout/IconVerticalSolidList"/>
    <dgm:cxn modelId="{13A26684-2C7D-964E-BBAF-E466921EED2D}" type="presParOf" srcId="{5C3F9396-F524-404A-9CFB-8F67880B9178}" destId="{080C021F-F98B-446C-A58D-718AA45083F2}" srcOrd="1" destOrd="0" presId="urn:microsoft.com/office/officeart/2018/2/layout/IconVerticalSolidList"/>
    <dgm:cxn modelId="{193641E4-E4D7-E642-ACC2-B43D2B132F28}" type="presParOf" srcId="{5C3F9396-F524-404A-9CFB-8F67880B9178}" destId="{5BE7AB9D-07D1-4537-ACED-2041792C97F1}" srcOrd="2" destOrd="0" presId="urn:microsoft.com/office/officeart/2018/2/layout/IconVerticalSolidList"/>
    <dgm:cxn modelId="{CC617B6A-7F5A-2B42-9499-E857A3D168C4}" type="presParOf" srcId="{5C3F9396-F524-404A-9CFB-8F67880B9178}" destId="{0EE46BF5-8599-41DB-9E37-4ACD039BC4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7F487C-79A9-4382-A613-D6BC1C8EE47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C88BFA2-B9A1-4485-B80C-C0E75D595D4F}">
      <dgm:prSet/>
      <dgm:spPr/>
      <dgm:t>
        <a:bodyPr/>
        <a:lstStyle/>
        <a:p>
          <a:r>
            <a:rPr lang="en-US"/>
            <a:t>A bunch of nice things!</a:t>
          </a:r>
        </a:p>
      </dgm:t>
    </dgm:pt>
    <dgm:pt modelId="{B67A9876-CCD4-4AF0-B82F-D2E80623F436}" type="parTrans" cxnId="{DA9479BB-D458-4C0D-9818-0D3C204BF0A7}">
      <dgm:prSet/>
      <dgm:spPr/>
      <dgm:t>
        <a:bodyPr/>
        <a:lstStyle/>
        <a:p>
          <a:endParaRPr lang="en-US"/>
        </a:p>
      </dgm:t>
    </dgm:pt>
    <dgm:pt modelId="{621A4555-93EC-495C-B65F-CFFED28F9E24}" type="sibTrans" cxnId="{DA9479BB-D458-4C0D-9818-0D3C204BF0A7}">
      <dgm:prSet/>
      <dgm:spPr/>
      <dgm:t>
        <a:bodyPr/>
        <a:lstStyle/>
        <a:p>
          <a:endParaRPr lang="en-US"/>
        </a:p>
      </dgm:t>
    </dgm:pt>
    <dgm:pt modelId="{75638133-0E51-4A25-8AE6-19297EE452DB}">
      <dgm:prSet/>
      <dgm:spPr/>
      <dgm:t>
        <a:bodyPr/>
        <a:lstStyle/>
        <a:p>
          <a:r>
            <a:rPr lang="en-US"/>
            <a:t>ActionPreference Break</a:t>
          </a:r>
        </a:p>
      </dgm:t>
    </dgm:pt>
    <dgm:pt modelId="{FA80968E-DF39-4716-A070-85A0D94EEDD9}" type="parTrans" cxnId="{1718C67D-D1FA-45BF-B2A7-5FA2F53652B9}">
      <dgm:prSet/>
      <dgm:spPr/>
      <dgm:t>
        <a:bodyPr/>
        <a:lstStyle/>
        <a:p>
          <a:endParaRPr lang="en-US"/>
        </a:p>
      </dgm:t>
    </dgm:pt>
    <dgm:pt modelId="{41A59E13-5999-4B41-ABCD-44DF9EDBB2C4}" type="sibTrans" cxnId="{1718C67D-D1FA-45BF-B2A7-5FA2F53652B9}">
      <dgm:prSet/>
      <dgm:spPr/>
      <dgm:t>
        <a:bodyPr/>
        <a:lstStyle/>
        <a:p>
          <a:endParaRPr lang="en-US"/>
        </a:p>
      </dgm:t>
    </dgm:pt>
    <dgm:pt modelId="{8570B237-2DDA-42E2-BA71-1A25FE6C49A7}">
      <dgm:prSet/>
      <dgm:spPr/>
      <dgm:t>
        <a:bodyPr/>
        <a:lstStyle/>
        <a:p>
          <a:r>
            <a:rPr lang="en-US"/>
            <a:t>Invoke-RestMethod</a:t>
          </a:r>
        </a:p>
      </dgm:t>
    </dgm:pt>
    <dgm:pt modelId="{F10E0A28-AE9B-430E-9D54-081356B5278C}" type="parTrans" cxnId="{80ED07D8-1EDE-4E5F-B20B-F72D0C49C388}">
      <dgm:prSet/>
      <dgm:spPr/>
      <dgm:t>
        <a:bodyPr/>
        <a:lstStyle/>
        <a:p>
          <a:endParaRPr lang="en-US"/>
        </a:p>
      </dgm:t>
    </dgm:pt>
    <dgm:pt modelId="{A37FB44C-4F82-4B03-A3FE-9E44D273AD99}" type="sibTrans" cxnId="{80ED07D8-1EDE-4E5F-B20B-F72D0C49C388}">
      <dgm:prSet/>
      <dgm:spPr/>
      <dgm:t>
        <a:bodyPr/>
        <a:lstStyle/>
        <a:p>
          <a:endParaRPr lang="en-US"/>
        </a:p>
      </dgm:t>
    </dgm:pt>
    <dgm:pt modelId="{CAC57114-4EC7-483F-A0A8-9D8F0905010A}">
      <dgm:prSet/>
      <dgm:spPr/>
      <dgm:t>
        <a:bodyPr/>
        <a:lstStyle/>
        <a:p>
          <a:r>
            <a:rPr lang="en-US"/>
            <a:t>JSON stuff</a:t>
          </a:r>
        </a:p>
      </dgm:t>
    </dgm:pt>
    <dgm:pt modelId="{B6F4E454-4CEF-4D6E-9DDF-A375C76726B8}" type="parTrans" cxnId="{E41665C3-DAAE-43E9-8E13-2C7BF4536AAE}">
      <dgm:prSet/>
      <dgm:spPr/>
      <dgm:t>
        <a:bodyPr/>
        <a:lstStyle/>
        <a:p>
          <a:endParaRPr lang="en-US"/>
        </a:p>
      </dgm:t>
    </dgm:pt>
    <dgm:pt modelId="{D0ECFC8B-8EC8-4EAC-BEAF-30F3665AB36D}" type="sibTrans" cxnId="{E41665C3-DAAE-43E9-8E13-2C7BF4536AAE}">
      <dgm:prSet/>
      <dgm:spPr/>
      <dgm:t>
        <a:bodyPr/>
        <a:lstStyle/>
        <a:p>
          <a:endParaRPr lang="en-US"/>
        </a:p>
      </dgm:t>
    </dgm:pt>
    <dgm:pt modelId="{3263C6AF-F4DE-4864-9794-0E9B268898C5}">
      <dgm:prSet/>
      <dgm:spPr/>
      <dgm:t>
        <a:bodyPr/>
        <a:lstStyle/>
        <a:p>
          <a:r>
            <a:rPr lang="en-US"/>
            <a:t>ForEach-Object Parallel</a:t>
          </a:r>
        </a:p>
      </dgm:t>
    </dgm:pt>
    <dgm:pt modelId="{D0CD99B3-6082-4D5A-AB07-6832B48F0A98}" type="parTrans" cxnId="{3D189523-2DC9-4C15-B6F8-CFF011593D59}">
      <dgm:prSet/>
      <dgm:spPr/>
      <dgm:t>
        <a:bodyPr/>
        <a:lstStyle/>
        <a:p>
          <a:endParaRPr lang="en-US"/>
        </a:p>
      </dgm:t>
    </dgm:pt>
    <dgm:pt modelId="{815E2BCC-CB69-4E84-ADBD-4F5C883FFD5E}" type="sibTrans" cxnId="{3D189523-2DC9-4C15-B6F8-CFF011593D59}">
      <dgm:prSet/>
      <dgm:spPr/>
      <dgm:t>
        <a:bodyPr/>
        <a:lstStyle/>
        <a:p>
          <a:endParaRPr lang="en-US"/>
        </a:p>
      </dgm:t>
    </dgm:pt>
    <dgm:pt modelId="{2F75ADF1-B00E-4FF1-AE02-3E18D1B87EA3}">
      <dgm:prSet/>
      <dgm:spPr/>
      <dgm:t>
        <a:bodyPr/>
        <a:lstStyle/>
        <a:p>
          <a:r>
            <a:rPr lang="en-NL"/>
            <a:t>xPlat DSC Compilation without OMI / DSC</a:t>
          </a:r>
          <a:endParaRPr lang="en-US"/>
        </a:p>
      </dgm:t>
    </dgm:pt>
    <dgm:pt modelId="{557DE5E9-138C-42E7-BB76-C8A75C28387E}" type="parTrans" cxnId="{BD6B2547-CA83-4712-94A8-14D01D5A5D34}">
      <dgm:prSet/>
      <dgm:spPr/>
      <dgm:t>
        <a:bodyPr/>
        <a:lstStyle/>
        <a:p>
          <a:endParaRPr lang="en-US"/>
        </a:p>
      </dgm:t>
    </dgm:pt>
    <dgm:pt modelId="{ACA07625-21B6-4E10-A360-8243122267B0}" type="sibTrans" cxnId="{BD6B2547-CA83-4712-94A8-14D01D5A5D34}">
      <dgm:prSet/>
      <dgm:spPr/>
      <dgm:t>
        <a:bodyPr/>
        <a:lstStyle/>
        <a:p>
          <a:endParaRPr lang="en-US"/>
        </a:p>
      </dgm:t>
    </dgm:pt>
    <dgm:pt modelId="{191B241E-8CCD-4B29-BED9-EECAED5E6669}" type="pres">
      <dgm:prSet presAssocID="{9F7F487C-79A9-4382-A613-D6BC1C8EE471}" presName="root" presStyleCnt="0">
        <dgm:presLayoutVars>
          <dgm:dir/>
          <dgm:resizeHandles val="exact"/>
        </dgm:presLayoutVars>
      </dgm:prSet>
      <dgm:spPr/>
    </dgm:pt>
    <dgm:pt modelId="{3E5071BE-F8B6-41EB-BD63-5BAF5B169974}" type="pres">
      <dgm:prSet presAssocID="{9F7F487C-79A9-4382-A613-D6BC1C8EE471}" presName="container" presStyleCnt="0">
        <dgm:presLayoutVars>
          <dgm:dir/>
          <dgm:resizeHandles val="exact"/>
        </dgm:presLayoutVars>
      </dgm:prSet>
      <dgm:spPr/>
    </dgm:pt>
    <dgm:pt modelId="{0A9DE4DF-9327-4166-934F-D834319FC459}" type="pres">
      <dgm:prSet presAssocID="{6C88BFA2-B9A1-4485-B80C-C0E75D595D4F}" presName="compNode" presStyleCnt="0"/>
      <dgm:spPr/>
    </dgm:pt>
    <dgm:pt modelId="{7DC1AD0A-9C8F-4101-9AF8-194557ADF109}" type="pres">
      <dgm:prSet presAssocID="{6C88BFA2-B9A1-4485-B80C-C0E75D595D4F}" presName="iconBgRect" presStyleLbl="bgShp" presStyleIdx="0" presStyleCnt="6"/>
      <dgm:spPr/>
    </dgm:pt>
    <dgm:pt modelId="{DEBAA20F-E2DE-48D6-8EDA-55D98F69888E}" type="pres">
      <dgm:prSet presAssocID="{6C88BFA2-B9A1-4485-B80C-C0E75D595D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FCF4197A-049B-4486-BBF8-326AF2F497D7}" type="pres">
      <dgm:prSet presAssocID="{6C88BFA2-B9A1-4485-B80C-C0E75D595D4F}" presName="spaceRect" presStyleCnt="0"/>
      <dgm:spPr/>
    </dgm:pt>
    <dgm:pt modelId="{62BF40E3-6D78-47F6-A1E1-CE2343F1AC37}" type="pres">
      <dgm:prSet presAssocID="{6C88BFA2-B9A1-4485-B80C-C0E75D595D4F}" presName="textRect" presStyleLbl="revTx" presStyleIdx="0" presStyleCnt="6">
        <dgm:presLayoutVars>
          <dgm:chMax val="1"/>
          <dgm:chPref val="1"/>
        </dgm:presLayoutVars>
      </dgm:prSet>
      <dgm:spPr/>
    </dgm:pt>
    <dgm:pt modelId="{84CF5DB7-FD5F-4FC9-8666-53013ECFB34F}" type="pres">
      <dgm:prSet presAssocID="{621A4555-93EC-495C-B65F-CFFED28F9E24}" presName="sibTrans" presStyleLbl="sibTrans2D1" presStyleIdx="0" presStyleCnt="0"/>
      <dgm:spPr/>
    </dgm:pt>
    <dgm:pt modelId="{5F554F28-9DC4-4983-AF1C-4674563EE982}" type="pres">
      <dgm:prSet presAssocID="{75638133-0E51-4A25-8AE6-19297EE452DB}" presName="compNode" presStyleCnt="0"/>
      <dgm:spPr/>
    </dgm:pt>
    <dgm:pt modelId="{56FBD1EB-2A90-4B13-B5A7-CF4CE22EB78F}" type="pres">
      <dgm:prSet presAssocID="{75638133-0E51-4A25-8AE6-19297EE452DB}" presName="iconBgRect" presStyleLbl="bgShp" presStyleIdx="1" presStyleCnt="6"/>
      <dgm:spPr/>
    </dgm:pt>
    <dgm:pt modelId="{2B0D38A0-EE0C-42C0-85E1-FE356F306464}" type="pres">
      <dgm:prSet presAssocID="{75638133-0E51-4A25-8AE6-19297EE452D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"/>
        </a:ext>
      </dgm:extLst>
    </dgm:pt>
    <dgm:pt modelId="{40299D3C-81C3-402A-AB8D-07F5E9B6BC7C}" type="pres">
      <dgm:prSet presAssocID="{75638133-0E51-4A25-8AE6-19297EE452DB}" presName="spaceRect" presStyleCnt="0"/>
      <dgm:spPr/>
    </dgm:pt>
    <dgm:pt modelId="{E0F664BA-D697-4B48-B6BF-8B0665D75920}" type="pres">
      <dgm:prSet presAssocID="{75638133-0E51-4A25-8AE6-19297EE452DB}" presName="textRect" presStyleLbl="revTx" presStyleIdx="1" presStyleCnt="6">
        <dgm:presLayoutVars>
          <dgm:chMax val="1"/>
          <dgm:chPref val="1"/>
        </dgm:presLayoutVars>
      </dgm:prSet>
      <dgm:spPr/>
    </dgm:pt>
    <dgm:pt modelId="{0A3DC8E7-F443-43C1-B740-99343108C0DA}" type="pres">
      <dgm:prSet presAssocID="{41A59E13-5999-4B41-ABCD-44DF9EDBB2C4}" presName="sibTrans" presStyleLbl="sibTrans2D1" presStyleIdx="0" presStyleCnt="0"/>
      <dgm:spPr/>
    </dgm:pt>
    <dgm:pt modelId="{54657F0F-F086-4DB7-9E07-9AA378334DC6}" type="pres">
      <dgm:prSet presAssocID="{8570B237-2DDA-42E2-BA71-1A25FE6C49A7}" presName="compNode" presStyleCnt="0"/>
      <dgm:spPr/>
    </dgm:pt>
    <dgm:pt modelId="{10D374B7-3C64-4369-B4ED-E374B766CEA6}" type="pres">
      <dgm:prSet presAssocID="{8570B237-2DDA-42E2-BA71-1A25FE6C49A7}" presName="iconBgRect" presStyleLbl="bgShp" presStyleIdx="2" presStyleCnt="6"/>
      <dgm:spPr/>
    </dgm:pt>
    <dgm:pt modelId="{B5BEC402-32E9-46C3-9465-011561EDD957}" type="pres">
      <dgm:prSet presAssocID="{8570B237-2DDA-42E2-BA71-1A25FE6C49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85735CC6-54D8-413B-958E-0113FA7A834E}" type="pres">
      <dgm:prSet presAssocID="{8570B237-2DDA-42E2-BA71-1A25FE6C49A7}" presName="spaceRect" presStyleCnt="0"/>
      <dgm:spPr/>
    </dgm:pt>
    <dgm:pt modelId="{1369BB3C-BB39-44FF-942C-D9CF963C975E}" type="pres">
      <dgm:prSet presAssocID="{8570B237-2DDA-42E2-BA71-1A25FE6C49A7}" presName="textRect" presStyleLbl="revTx" presStyleIdx="2" presStyleCnt="6">
        <dgm:presLayoutVars>
          <dgm:chMax val="1"/>
          <dgm:chPref val="1"/>
        </dgm:presLayoutVars>
      </dgm:prSet>
      <dgm:spPr/>
    </dgm:pt>
    <dgm:pt modelId="{A85E3AC7-9CA9-491D-AC4B-9EBDE74ABA4C}" type="pres">
      <dgm:prSet presAssocID="{A37FB44C-4F82-4B03-A3FE-9E44D273AD99}" presName="sibTrans" presStyleLbl="sibTrans2D1" presStyleIdx="0" presStyleCnt="0"/>
      <dgm:spPr/>
    </dgm:pt>
    <dgm:pt modelId="{52BE2D1D-EE05-4ECB-8A01-1913A9F5C9B4}" type="pres">
      <dgm:prSet presAssocID="{CAC57114-4EC7-483F-A0A8-9D8F0905010A}" presName="compNode" presStyleCnt="0"/>
      <dgm:spPr/>
    </dgm:pt>
    <dgm:pt modelId="{C1491911-707E-4375-A6F2-D3D0B4E92304}" type="pres">
      <dgm:prSet presAssocID="{CAC57114-4EC7-483F-A0A8-9D8F0905010A}" presName="iconBgRect" presStyleLbl="bgShp" presStyleIdx="3" presStyleCnt="6"/>
      <dgm:spPr/>
    </dgm:pt>
    <dgm:pt modelId="{9DE7DA5F-CC24-4286-8E0C-9D511AFD01E3}" type="pres">
      <dgm:prSet presAssocID="{CAC57114-4EC7-483F-A0A8-9D8F0905010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1CED4F48-8365-483A-A5FA-550F89827A8B}" type="pres">
      <dgm:prSet presAssocID="{CAC57114-4EC7-483F-A0A8-9D8F0905010A}" presName="spaceRect" presStyleCnt="0"/>
      <dgm:spPr/>
    </dgm:pt>
    <dgm:pt modelId="{A813511A-421C-4AA9-8916-EC16636D92D2}" type="pres">
      <dgm:prSet presAssocID="{CAC57114-4EC7-483F-A0A8-9D8F0905010A}" presName="textRect" presStyleLbl="revTx" presStyleIdx="3" presStyleCnt="6">
        <dgm:presLayoutVars>
          <dgm:chMax val="1"/>
          <dgm:chPref val="1"/>
        </dgm:presLayoutVars>
      </dgm:prSet>
      <dgm:spPr/>
    </dgm:pt>
    <dgm:pt modelId="{7B09A1CE-A1A0-455E-99B9-62F687A613B0}" type="pres">
      <dgm:prSet presAssocID="{D0ECFC8B-8EC8-4EAC-BEAF-30F3665AB36D}" presName="sibTrans" presStyleLbl="sibTrans2D1" presStyleIdx="0" presStyleCnt="0"/>
      <dgm:spPr/>
    </dgm:pt>
    <dgm:pt modelId="{375E5C58-6EEE-4FE7-BFE5-87F9E209A693}" type="pres">
      <dgm:prSet presAssocID="{3263C6AF-F4DE-4864-9794-0E9B268898C5}" presName="compNode" presStyleCnt="0"/>
      <dgm:spPr/>
    </dgm:pt>
    <dgm:pt modelId="{FC9DF3BD-99D0-41DA-B0C3-80E73984055D}" type="pres">
      <dgm:prSet presAssocID="{3263C6AF-F4DE-4864-9794-0E9B268898C5}" presName="iconBgRect" presStyleLbl="bgShp" presStyleIdx="4" presStyleCnt="6"/>
      <dgm:spPr/>
    </dgm:pt>
    <dgm:pt modelId="{9AEAADCA-0B12-4E80-B7B7-4EEFCCF73568}" type="pres">
      <dgm:prSet presAssocID="{3263C6AF-F4DE-4864-9794-0E9B268898C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B92396BC-3929-4476-89A9-1AEAB93BC99A}" type="pres">
      <dgm:prSet presAssocID="{3263C6AF-F4DE-4864-9794-0E9B268898C5}" presName="spaceRect" presStyleCnt="0"/>
      <dgm:spPr/>
    </dgm:pt>
    <dgm:pt modelId="{A9007D09-FDD9-4CBE-A94D-275FE987F51C}" type="pres">
      <dgm:prSet presAssocID="{3263C6AF-F4DE-4864-9794-0E9B268898C5}" presName="textRect" presStyleLbl="revTx" presStyleIdx="4" presStyleCnt="6">
        <dgm:presLayoutVars>
          <dgm:chMax val="1"/>
          <dgm:chPref val="1"/>
        </dgm:presLayoutVars>
      </dgm:prSet>
      <dgm:spPr/>
    </dgm:pt>
    <dgm:pt modelId="{08372FFC-460C-4551-A85F-407916C53A78}" type="pres">
      <dgm:prSet presAssocID="{815E2BCC-CB69-4E84-ADBD-4F5C883FFD5E}" presName="sibTrans" presStyleLbl="sibTrans2D1" presStyleIdx="0" presStyleCnt="0"/>
      <dgm:spPr/>
    </dgm:pt>
    <dgm:pt modelId="{D759828E-6540-447D-952B-1D44504B0C9C}" type="pres">
      <dgm:prSet presAssocID="{2F75ADF1-B00E-4FF1-AE02-3E18D1B87EA3}" presName="compNode" presStyleCnt="0"/>
      <dgm:spPr/>
    </dgm:pt>
    <dgm:pt modelId="{004B99EC-2159-4875-8611-DF480C4B0042}" type="pres">
      <dgm:prSet presAssocID="{2F75ADF1-B00E-4FF1-AE02-3E18D1B87EA3}" presName="iconBgRect" presStyleLbl="bgShp" presStyleIdx="5" presStyleCnt="6"/>
      <dgm:spPr/>
    </dgm:pt>
    <dgm:pt modelId="{F9F99AA8-40F2-40BC-A3E0-6B003D09FD8D}" type="pres">
      <dgm:prSet presAssocID="{2F75ADF1-B00E-4FF1-AE02-3E18D1B87EA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FE864D7-CD3D-475F-A38B-79347DF3AFF9}" type="pres">
      <dgm:prSet presAssocID="{2F75ADF1-B00E-4FF1-AE02-3E18D1B87EA3}" presName="spaceRect" presStyleCnt="0"/>
      <dgm:spPr/>
    </dgm:pt>
    <dgm:pt modelId="{C73B3C41-F848-4210-85ED-2D7C705630E3}" type="pres">
      <dgm:prSet presAssocID="{2F75ADF1-B00E-4FF1-AE02-3E18D1B87EA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9767100-CF1A-4922-937B-C9EE08589A05}" type="presOf" srcId="{815E2BCC-CB69-4E84-ADBD-4F5C883FFD5E}" destId="{08372FFC-460C-4551-A85F-407916C53A78}" srcOrd="0" destOrd="0" presId="urn:microsoft.com/office/officeart/2018/2/layout/IconCircleList"/>
    <dgm:cxn modelId="{EC48F90A-17F6-4B68-9EF7-0650FE5858F6}" type="presOf" srcId="{CAC57114-4EC7-483F-A0A8-9D8F0905010A}" destId="{A813511A-421C-4AA9-8916-EC16636D92D2}" srcOrd="0" destOrd="0" presId="urn:microsoft.com/office/officeart/2018/2/layout/IconCircleList"/>
    <dgm:cxn modelId="{52905A18-B0B1-4B96-8F54-F855EA0C7F98}" type="presOf" srcId="{8570B237-2DDA-42E2-BA71-1A25FE6C49A7}" destId="{1369BB3C-BB39-44FF-942C-D9CF963C975E}" srcOrd="0" destOrd="0" presId="urn:microsoft.com/office/officeart/2018/2/layout/IconCircleList"/>
    <dgm:cxn modelId="{30254B1B-F37F-4126-B06C-2E49011129FC}" type="presOf" srcId="{2F75ADF1-B00E-4FF1-AE02-3E18D1B87EA3}" destId="{C73B3C41-F848-4210-85ED-2D7C705630E3}" srcOrd="0" destOrd="0" presId="urn:microsoft.com/office/officeart/2018/2/layout/IconCircleList"/>
    <dgm:cxn modelId="{3D189523-2DC9-4C15-B6F8-CFF011593D59}" srcId="{9F7F487C-79A9-4382-A613-D6BC1C8EE471}" destId="{3263C6AF-F4DE-4864-9794-0E9B268898C5}" srcOrd="4" destOrd="0" parTransId="{D0CD99B3-6082-4D5A-AB07-6832B48F0A98}" sibTransId="{815E2BCC-CB69-4E84-ADBD-4F5C883FFD5E}"/>
    <dgm:cxn modelId="{8F4C772C-2905-46EB-9FF0-393695AB1D89}" type="presOf" srcId="{75638133-0E51-4A25-8AE6-19297EE452DB}" destId="{E0F664BA-D697-4B48-B6BF-8B0665D75920}" srcOrd="0" destOrd="0" presId="urn:microsoft.com/office/officeart/2018/2/layout/IconCircleList"/>
    <dgm:cxn modelId="{BD6B2547-CA83-4712-94A8-14D01D5A5D34}" srcId="{9F7F487C-79A9-4382-A613-D6BC1C8EE471}" destId="{2F75ADF1-B00E-4FF1-AE02-3E18D1B87EA3}" srcOrd="5" destOrd="0" parTransId="{557DE5E9-138C-42E7-BB76-C8A75C28387E}" sibTransId="{ACA07625-21B6-4E10-A360-8243122267B0}"/>
    <dgm:cxn modelId="{A8959560-617A-4866-9615-B37B413058B1}" type="presOf" srcId="{9F7F487C-79A9-4382-A613-D6BC1C8EE471}" destId="{191B241E-8CCD-4B29-BED9-EECAED5E6669}" srcOrd="0" destOrd="0" presId="urn:microsoft.com/office/officeart/2018/2/layout/IconCircleList"/>
    <dgm:cxn modelId="{1718C67D-D1FA-45BF-B2A7-5FA2F53652B9}" srcId="{9F7F487C-79A9-4382-A613-D6BC1C8EE471}" destId="{75638133-0E51-4A25-8AE6-19297EE452DB}" srcOrd="1" destOrd="0" parTransId="{FA80968E-DF39-4716-A070-85A0D94EEDD9}" sibTransId="{41A59E13-5999-4B41-ABCD-44DF9EDBB2C4}"/>
    <dgm:cxn modelId="{CD09658B-CC64-47CB-8F8A-D10347A98348}" type="presOf" srcId="{41A59E13-5999-4B41-ABCD-44DF9EDBB2C4}" destId="{0A3DC8E7-F443-43C1-B740-99343108C0DA}" srcOrd="0" destOrd="0" presId="urn:microsoft.com/office/officeart/2018/2/layout/IconCircleList"/>
    <dgm:cxn modelId="{E4C093B7-BFFC-4B38-8568-16F32C637AB5}" type="presOf" srcId="{D0ECFC8B-8EC8-4EAC-BEAF-30F3665AB36D}" destId="{7B09A1CE-A1A0-455E-99B9-62F687A613B0}" srcOrd="0" destOrd="0" presId="urn:microsoft.com/office/officeart/2018/2/layout/IconCircleList"/>
    <dgm:cxn modelId="{DA9479BB-D458-4C0D-9818-0D3C204BF0A7}" srcId="{9F7F487C-79A9-4382-A613-D6BC1C8EE471}" destId="{6C88BFA2-B9A1-4485-B80C-C0E75D595D4F}" srcOrd="0" destOrd="0" parTransId="{B67A9876-CCD4-4AF0-B82F-D2E80623F436}" sibTransId="{621A4555-93EC-495C-B65F-CFFED28F9E24}"/>
    <dgm:cxn modelId="{26ED97BB-12F6-4417-8B65-0B72B2A20258}" type="presOf" srcId="{6C88BFA2-B9A1-4485-B80C-C0E75D595D4F}" destId="{62BF40E3-6D78-47F6-A1E1-CE2343F1AC37}" srcOrd="0" destOrd="0" presId="urn:microsoft.com/office/officeart/2018/2/layout/IconCircleList"/>
    <dgm:cxn modelId="{866DE6BD-F9B4-4D83-B052-B1ABF49D8C86}" type="presOf" srcId="{3263C6AF-F4DE-4864-9794-0E9B268898C5}" destId="{A9007D09-FDD9-4CBE-A94D-275FE987F51C}" srcOrd="0" destOrd="0" presId="urn:microsoft.com/office/officeart/2018/2/layout/IconCircleList"/>
    <dgm:cxn modelId="{E41665C3-DAAE-43E9-8E13-2C7BF4536AAE}" srcId="{9F7F487C-79A9-4382-A613-D6BC1C8EE471}" destId="{CAC57114-4EC7-483F-A0A8-9D8F0905010A}" srcOrd="3" destOrd="0" parTransId="{B6F4E454-4CEF-4D6E-9DDF-A375C76726B8}" sibTransId="{D0ECFC8B-8EC8-4EAC-BEAF-30F3665AB36D}"/>
    <dgm:cxn modelId="{80ED07D8-1EDE-4E5F-B20B-F72D0C49C388}" srcId="{9F7F487C-79A9-4382-A613-D6BC1C8EE471}" destId="{8570B237-2DDA-42E2-BA71-1A25FE6C49A7}" srcOrd="2" destOrd="0" parTransId="{F10E0A28-AE9B-430E-9D54-081356B5278C}" sibTransId="{A37FB44C-4F82-4B03-A3FE-9E44D273AD99}"/>
    <dgm:cxn modelId="{284FE7DE-8946-4617-8E88-7D0440494F2E}" type="presOf" srcId="{A37FB44C-4F82-4B03-A3FE-9E44D273AD99}" destId="{A85E3AC7-9CA9-491D-AC4B-9EBDE74ABA4C}" srcOrd="0" destOrd="0" presId="urn:microsoft.com/office/officeart/2018/2/layout/IconCircleList"/>
    <dgm:cxn modelId="{27E93EEA-5586-492C-8B54-306ACD5B0E07}" type="presOf" srcId="{621A4555-93EC-495C-B65F-CFFED28F9E24}" destId="{84CF5DB7-FD5F-4FC9-8666-53013ECFB34F}" srcOrd="0" destOrd="0" presId="urn:microsoft.com/office/officeart/2018/2/layout/IconCircleList"/>
    <dgm:cxn modelId="{10897718-E225-410A-BE03-8CF836EC2A3E}" type="presParOf" srcId="{191B241E-8CCD-4B29-BED9-EECAED5E6669}" destId="{3E5071BE-F8B6-41EB-BD63-5BAF5B169974}" srcOrd="0" destOrd="0" presId="urn:microsoft.com/office/officeart/2018/2/layout/IconCircleList"/>
    <dgm:cxn modelId="{C4604A09-F969-49FF-9668-B5057047B6D3}" type="presParOf" srcId="{3E5071BE-F8B6-41EB-BD63-5BAF5B169974}" destId="{0A9DE4DF-9327-4166-934F-D834319FC459}" srcOrd="0" destOrd="0" presId="urn:microsoft.com/office/officeart/2018/2/layout/IconCircleList"/>
    <dgm:cxn modelId="{ECB7C653-ADA1-4218-9841-E1DE494C27F6}" type="presParOf" srcId="{0A9DE4DF-9327-4166-934F-D834319FC459}" destId="{7DC1AD0A-9C8F-4101-9AF8-194557ADF109}" srcOrd="0" destOrd="0" presId="urn:microsoft.com/office/officeart/2018/2/layout/IconCircleList"/>
    <dgm:cxn modelId="{85A811CB-0C26-4CE7-9D57-7F702390DDC4}" type="presParOf" srcId="{0A9DE4DF-9327-4166-934F-D834319FC459}" destId="{DEBAA20F-E2DE-48D6-8EDA-55D98F69888E}" srcOrd="1" destOrd="0" presId="urn:microsoft.com/office/officeart/2018/2/layout/IconCircleList"/>
    <dgm:cxn modelId="{D3ABFFD8-EABD-4736-A437-1383A6BC1FF1}" type="presParOf" srcId="{0A9DE4DF-9327-4166-934F-D834319FC459}" destId="{FCF4197A-049B-4486-BBF8-326AF2F497D7}" srcOrd="2" destOrd="0" presId="urn:microsoft.com/office/officeart/2018/2/layout/IconCircleList"/>
    <dgm:cxn modelId="{4D377467-CDC9-4D1B-8938-2FF98C0D3803}" type="presParOf" srcId="{0A9DE4DF-9327-4166-934F-D834319FC459}" destId="{62BF40E3-6D78-47F6-A1E1-CE2343F1AC37}" srcOrd="3" destOrd="0" presId="urn:microsoft.com/office/officeart/2018/2/layout/IconCircleList"/>
    <dgm:cxn modelId="{B5E64064-8DEF-4D6A-BC1A-D8E7D0C020A4}" type="presParOf" srcId="{3E5071BE-F8B6-41EB-BD63-5BAF5B169974}" destId="{84CF5DB7-FD5F-4FC9-8666-53013ECFB34F}" srcOrd="1" destOrd="0" presId="urn:microsoft.com/office/officeart/2018/2/layout/IconCircleList"/>
    <dgm:cxn modelId="{7BB47F41-14B7-481B-9644-92ED1C98A973}" type="presParOf" srcId="{3E5071BE-F8B6-41EB-BD63-5BAF5B169974}" destId="{5F554F28-9DC4-4983-AF1C-4674563EE982}" srcOrd="2" destOrd="0" presId="urn:microsoft.com/office/officeart/2018/2/layout/IconCircleList"/>
    <dgm:cxn modelId="{46B7382C-2F18-424A-8DFA-4DFE0DB9E2D3}" type="presParOf" srcId="{5F554F28-9DC4-4983-AF1C-4674563EE982}" destId="{56FBD1EB-2A90-4B13-B5A7-CF4CE22EB78F}" srcOrd="0" destOrd="0" presId="urn:microsoft.com/office/officeart/2018/2/layout/IconCircleList"/>
    <dgm:cxn modelId="{FD2BB0FC-9B3D-461A-A721-B65DCB847500}" type="presParOf" srcId="{5F554F28-9DC4-4983-AF1C-4674563EE982}" destId="{2B0D38A0-EE0C-42C0-85E1-FE356F306464}" srcOrd="1" destOrd="0" presId="urn:microsoft.com/office/officeart/2018/2/layout/IconCircleList"/>
    <dgm:cxn modelId="{3CE8BD90-297C-43DA-A5AC-D10B895A0FF9}" type="presParOf" srcId="{5F554F28-9DC4-4983-AF1C-4674563EE982}" destId="{40299D3C-81C3-402A-AB8D-07F5E9B6BC7C}" srcOrd="2" destOrd="0" presId="urn:microsoft.com/office/officeart/2018/2/layout/IconCircleList"/>
    <dgm:cxn modelId="{CC283C61-3246-405D-AB55-0042A3A53B13}" type="presParOf" srcId="{5F554F28-9DC4-4983-AF1C-4674563EE982}" destId="{E0F664BA-D697-4B48-B6BF-8B0665D75920}" srcOrd="3" destOrd="0" presId="urn:microsoft.com/office/officeart/2018/2/layout/IconCircleList"/>
    <dgm:cxn modelId="{35283158-A65D-4183-9559-CC23D3F1A745}" type="presParOf" srcId="{3E5071BE-F8B6-41EB-BD63-5BAF5B169974}" destId="{0A3DC8E7-F443-43C1-B740-99343108C0DA}" srcOrd="3" destOrd="0" presId="urn:microsoft.com/office/officeart/2018/2/layout/IconCircleList"/>
    <dgm:cxn modelId="{FD48369D-9860-4558-92B8-91C5B5144D9A}" type="presParOf" srcId="{3E5071BE-F8B6-41EB-BD63-5BAF5B169974}" destId="{54657F0F-F086-4DB7-9E07-9AA378334DC6}" srcOrd="4" destOrd="0" presId="urn:microsoft.com/office/officeart/2018/2/layout/IconCircleList"/>
    <dgm:cxn modelId="{25CA3DE3-05A0-491F-B919-72215E912D67}" type="presParOf" srcId="{54657F0F-F086-4DB7-9E07-9AA378334DC6}" destId="{10D374B7-3C64-4369-B4ED-E374B766CEA6}" srcOrd="0" destOrd="0" presId="urn:microsoft.com/office/officeart/2018/2/layout/IconCircleList"/>
    <dgm:cxn modelId="{8D0F9B5F-A052-43CB-9BDF-ABDC883AD661}" type="presParOf" srcId="{54657F0F-F086-4DB7-9E07-9AA378334DC6}" destId="{B5BEC402-32E9-46C3-9465-011561EDD957}" srcOrd="1" destOrd="0" presId="urn:microsoft.com/office/officeart/2018/2/layout/IconCircleList"/>
    <dgm:cxn modelId="{4C9FA6ED-FBBA-448D-8329-CC97F9208F58}" type="presParOf" srcId="{54657F0F-F086-4DB7-9E07-9AA378334DC6}" destId="{85735CC6-54D8-413B-958E-0113FA7A834E}" srcOrd="2" destOrd="0" presId="urn:microsoft.com/office/officeart/2018/2/layout/IconCircleList"/>
    <dgm:cxn modelId="{8E384491-6477-481D-9BAF-EFC2EA2B0DF4}" type="presParOf" srcId="{54657F0F-F086-4DB7-9E07-9AA378334DC6}" destId="{1369BB3C-BB39-44FF-942C-D9CF963C975E}" srcOrd="3" destOrd="0" presId="urn:microsoft.com/office/officeart/2018/2/layout/IconCircleList"/>
    <dgm:cxn modelId="{6413AF95-C695-4981-8C53-3F5FACA4C839}" type="presParOf" srcId="{3E5071BE-F8B6-41EB-BD63-5BAF5B169974}" destId="{A85E3AC7-9CA9-491D-AC4B-9EBDE74ABA4C}" srcOrd="5" destOrd="0" presId="urn:microsoft.com/office/officeart/2018/2/layout/IconCircleList"/>
    <dgm:cxn modelId="{37C5B7B4-813A-45B7-A8C1-16DA53D04B74}" type="presParOf" srcId="{3E5071BE-F8B6-41EB-BD63-5BAF5B169974}" destId="{52BE2D1D-EE05-4ECB-8A01-1913A9F5C9B4}" srcOrd="6" destOrd="0" presId="urn:microsoft.com/office/officeart/2018/2/layout/IconCircleList"/>
    <dgm:cxn modelId="{9B67500B-C682-40F5-8E57-32FB51B94328}" type="presParOf" srcId="{52BE2D1D-EE05-4ECB-8A01-1913A9F5C9B4}" destId="{C1491911-707E-4375-A6F2-D3D0B4E92304}" srcOrd="0" destOrd="0" presId="urn:microsoft.com/office/officeart/2018/2/layout/IconCircleList"/>
    <dgm:cxn modelId="{20748A80-7179-4FC4-81B7-27833A6EA449}" type="presParOf" srcId="{52BE2D1D-EE05-4ECB-8A01-1913A9F5C9B4}" destId="{9DE7DA5F-CC24-4286-8E0C-9D511AFD01E3}" srcOrd="1" destOrd="0" presId="urn:microsoft.com/office/officeart/2018/2/layout/IconCircleList"/>
    <dgm:cxn modelId="{123E250E-E49B-463F-97E8-4189E14644AB}" type="presParOf" srcId="{52BE2D1D-EE05-4ECB-8A01-1913A9F5C9B4}" destId="{1CED4F48-8365-483A-A5FA-550F89827A8B}" srcOrd="2" destOrd="0" presId="urn:microsoft.com/office/officeart/2018/2/layout/IconCircleList"/>
    <dgm:cxn modelId="{F51CC740-33A0-4735-8C32-DC458AF3EEA5}" type="presParOf" srcId="{52BE2D1D-EE05-4ECB-8A01-1913A9F5C9B4}" destId="{A813511A-421C-4AA9-8916-EC16636D92D2}" srcOrd="3" destOrd="0" presId="urn:microsoft.com/office/officeart/2018/2/layout/IconCircleList"/>
    <dgm:cxn modelId="{BC44CE5D-3F9A-43B2-9D26-6BB2E3E6E524}" type="presParOf" srcId="{3E5071BE-F8B6-41EB-BD63-5BAF5B169974}" destId="{7B09A1CE-A1A0-455E-99B9-62F687A613B0}" srcOrd="7" destOrd="0" presId="urn:microsoft.com/office/officeart/2018/2/layout/IconCircleList"/>
    <dgm:cxn modelId="{43C46A1E-51D9-4575-849B-B4BF56F73146}" type="presParOf" srcId="{3E5071BE-F8B6-41EB-BD63-5BAF5B169974}" destId="{375E5C58-6EEE-4FE7-BFE5-87F9E209A693}" srcOrd="8" destOrd="0" presId="urn:microsoft.com/office/officeart/2018/2/layout/IconCircleList"/>
    <dgm:cxn modelId="{AE2B38C1-EA55-4206-9E75-6375EE84DE14}" type="presParOf" srcId="{375E5C58-6EEE-4FE7-BFE5-87F9E209A693}" destId="{FC9DF3BD-99D0-41DA-B0C3-80E73984055D}" srcOrd="0" destOrd="0" presId="urn:microsoft.com/office/officeart/2018/2/layout/IconCircleList"/>
    <dgm:cxn modelId="{8605761E-0076-47E6-99CA-023BDAEE0CB7}" type="presParOf" srcId="{375E5C58-6EEE-4FE7-BFE5-87F9E209A693}" destId="{9AEAADCA-0B12-4E80-B7B7-4EEFCCF73568}" srcOrd="1" destOrd="0" presId="urn:microsoft.com/office/officeart/2018/2/layout/IconCircleList"/>
    <dgm:cxn modelId="{246D3679-8070-4E92-97E8-5383D0AB755F}" type="presParOf" srcId="{375E5C58-6EEE-4FE7-BFE5-87F9E209A693}" destId="{B92396BC-3929-4476-89A9-1AEAB93BC99A}" srcOrd="2" destOrd="0" presId="urn:microsoft.com/office/officeart/2018/2/layout/IconCircleList"/>
    <dgm:cxn modelId="{0D716F2D-510A-45DA-9368-1E2F9D3DFA55}" type="presParOf" srcId="{375E5C58-6EEE-4FE7-BFE5-87F9E209A693}" destId="{A9007D09-FDD9-4CBE-A94D-275FE987F51C}" srcOrd="3" destOrd="0" presId="urn:microsoft.com/office/officeart/2018/2/layout/IconCircleList"/>
    <dgm:cxn modelId="{9E137947-A57A-4617-8C3E-5B409570967A}" type="presParOf" srcId="{3E5071BE-F8B6-41EB-BD63-5BAF5B169974}" destId="{08372FFC-460C-4551-A85F-407916C53A78}" srcOrd="9" destOrd="0" presId="urn:microsoft.com/office/officeart/2018/2/layout/IconCircleList"/>
    <dgm:cxn modelId="{874C2861-5027-48DD-B74B-80AE7102F70D}" type="presParOf" srcId="{3E5071BE-F8B6-41EB-BD63-5BAF5B169974}" destId="{D759828E-6540-447D-952B-1D44504B0C9C}" srcOrd="10" destOrd="0" presId="urn:microsoft.com/office/officeart/2018/2/layout/IconCircleList"/>
    <dgm:cxn modelId="{1A07DD7F-A477-46B6-80F4-5297EEB6F8E3}" type="presParOf" srcId="{D759828E-6540-447D-952B-1D44504B0C9C}" destId="{004B99EC-2159-4875-8611-DF480C4B0042}" srcOrd="0" destOrd="0" presId="urn:microsoft.com/office/officeart/2018/2/layout/IconCircleList"/>
    <dgm:cxn modelId="{8E2C551F-582D-481D-8BA3-8ABF5166C6D3}" type="presParOf" srcId="{D759828E-6540-447D-952B-1D44504B0C9C}" destId="{F9F99AA8-40F2-40BC-A3E0-6B003D09FD8D}" srcOrd="1" destOrd="0" presId="urn:microsoft.com/office/officeart/2018/2/layout/IconCircleList"/>
    <dgm:cxn modelId="{4FB995BE-660F-4BE3-BB83-6481563A4878}" type="presParOf" srcId="{D759828E-6540-447D-952B-1D44504B0C9C}" destId="{DFE864D7-CD3D-475F-A38B-79347DF3AFF9}" srcOrd="2" destOrd="0" presId="urn:microsoft.com/office/officeart/2018/2/layout/IconCircleList"/>
    <dgm:cxn modelId="{19535090-0DCC-4775-B0B5-32FB636F1818}" type="presParOf" srcId="{D759828E-6540-447D-952B-1D44504B0C9C}" destId="{C73B3C41-F848-4210-85ED-2D7C705630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7D6C8-E166-4BFD-BC52-52855592FCD5}">
      <dsp:nvSpPr>
        <dsp:cNvPr id="0" name=""/>
        <dsp:cNvSpPr/>
      </dsp:nvSpPr>
      <dsp:spPr>
        <a:xfrm>
          <a:off x="0" y="7467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80BFB5-E06E-466D-97BC-3205B248AAB9}">
      <dsp:nvSpPr>
        <dsp:cNvPr id="0" name=""/>
        <dsp:cNvSpPr/>
      </dsp:nvSpPr>
      <dsp:spPr>
        <a:xfrm>
          <a:off x="295970" y="227610"/>
          <a:ext cx="538128" cy="538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E8F3E-164B-4A52-9D7F-D2C3FF964863}">
      <dsp:nvSpPr>
        <dsp:cNvPr id="0" name=""/>
        <dsp:cNvSpPr/>
      </dsp:nvSpPr>
      <dsp:spPr>
        <a:xfrm>
          <a:off x="1130069" y="7467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Login Shell</a:t>
          </a:r>
          <a:endParaRPr lang="en-US" sz="1900" kern="1200"/>
        </a:p>
      </dsp:txBody>
      <dsp:txXfrm>
        <a:off x="1130069" y="7467"/>
        <a:ext cx="5382429" cy="978415"/>
      </dsp:txXfrm>
    </dsp:sp>
    <dsp:sp modelId="{21970C87-A92E-4B0C-8E8C-CC71E798CCC7}">
      <dsp:nvSpPr>
        <dsp:cNvPr id="0" name=""/>
        <dsp:cNvSpPr/>
      </dsp:nvSpPr>
      <dsp:spPr>
        <a:xfrm>
          <a:off x="0" y="1230486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45782-F488-4294-972B-183F518D50AC}">
      <dsp:nvSpPr>
        <dsp:cNvPr id="0" name=""/>
        <dsp:cNvSpPr/>
      </dsp:nvSpPr>
      <dsp:spPr>
        <a:xfrm>
          <a:off x="295970" y="1450629"/>
          <a:ext cx="538128" cy="538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FAABA-75FD-4C61-8722-1C5F66BCFA8F}">
      <dsp:nvSpPr>
        <dsp:cNvPr id="0" name=""/>
        <dsp:cNvSpPr/>
      </dsp:nvSpPr>
      <dsp:spPr>
        <a:xfrm>
          <a:off x="1130069" y="1230486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ErrorView / Get-Error</a:t>
          </a:r>
          <a:endParaRPr lang="en-US" sz="1900" kern="1200"/>
        </a:p>
      </dsp:txBody>
      <dsp:txXfrm>
        <a:off x="1130069" y="1230486"/>
        <a:ext cx="5382429" cy="978415"/>
      </dsp:txXfrm>
    </dsp:sp>
    <dsp:sp modelId="{B8ADA7DE-7CC8-40A6-BD36-73FE86B80FCC}">
      <dsp:nvSpPr>
        <dsp:cNvPr id="0" name=""/>
        <dsp:cNvSpPr/>
      </dsp:nvSpPr>
      <dsp:spPr>
        <a:xfrm>
          <a:off x="0" y="2453505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B3F2A-CB5E-4549-8B28-4D484907303F}">
      <dsp:nvSpPr>
        <dsp:cNvPr id="0" name=""/>
        <dsp:cNvSpPr/>
      </dsp:nvSpPr>
      <dsp:spPr>
        <a:xfrm>
          <a:off x="295970" y="2673648"/>
          <a:ext cx="538128" cy="5381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D1820-0392-447A-94A8-C21D7710D150}">
      <dsp:nvSpPr>
        <dsp:cNvPr id="0" name=""/>
        <dsp:cNvSpPr/>
      </dsp:nvSpPr>
      <dsp:spPr>
        <a:xfrm>
          <a:off x="1130069" y="2453505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.net Core 3.1 (New API’s)</a:t>
          </a:r>
          <a:endParaRPr lang="en-US" sz="1900" kern="1200"/>
        </a:p>
      </dsp:txBody>
      <dsp:txXfrm>
        <a:off x="1130069" y="2453505"/>
        <a:ext cx="5382429" cy="978415"/>
      </dsp:txXfrm>
    </dsp:sp>
    <dsp:sp modelId="{A482776E-B611-4D5B-8CFD-BFC5CFBF3CD5}">
      <dsp:nvSpPr>
        <dsp:cNvPr id="0" name=""/>
        <dsp:cNvSpPr/>
      </dsp:nvSpPr>
      <dsp:spPr>
        <a:xfrm>
          <a:off x="0" y="3676524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939D1-8417-4544-AD25-D1D5FFDC184C}">
      <dsp:nvSpPr>
        <dsp:cNvPr id="0" name=""/>
        <dsp:cNvSpPr/>
      </dsp:nvSpPr>
      <dsp:spPr>
        <a:xfrm>
          <a:off x="295970" y="3896667"/>
          <a:ext cx="538128" cy="5381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CA91B-2DC1-430A-8A6D-2EFB5F62ED0A}">
      <dsp:nvSpPr>
        <dsp:cNvPr id="0" name=""/>
        <dsp:cNvSpPr/>
      </dsp:nvSpPr>
      <dsp:spPr>
        <a:xfrm>
          <a:off x="1130069" y="3676524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New operators:</a:t>
          </a:r>
          <a:endParaRPr lang="en-US" sz="1900" kern="1200"/>
        </a:p>
      </dsp:txBody>
      <dsp:txXfrm>
        <a:off x="1130069" y="3676524"/>
        <a:ext cx="2931121" cy="978415"/>
      </dsp:txXfrm>
    </dsp:sp>
    <dsp:sp modelId="{ECF9C0D0-3827-4225-A5B0-A283721FB1FD}">
      <dsp:nvSpPr>
        <dsp:cNvPr id="0" name=""/>
        <dsp:cNvSpPr/>
      </dsp:nvSpPr>
      <dsp:spPr>
        <a:xfrm>
          <a:off x="4061191" y="3676524"/>
          <a:ext cx="2451307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Ternary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Chain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100" kern="1200"/>
            <a:t>Null Conditional</a:t>
          </a:r>
          <a:r>
            <a:rPr lang="en-US" sz="1100" kern="1200"/>
            <a:t> for coalescing and assignment</a:t>
          </a:r>
        </a:p>
      </dsp:txBody>
      <dsp:txXfrm>
        <a:off x="4061191" y="3676524"/>
        <a:ext cx="2451307" cy="978415"/>
      </dsp:txXfrm>
    </dsp:sp>
    <dsp:sp modelId="{4ED8786A-C629-4873-9F4A-FF3F81873F13}">
      <dsp:nvSpPr>
        <dsp:cNvPr id="0" name=""/>
        <dsp:cNvSpPr/>
      </dsp:nvSpPr>
      <dsp:spPr>
        <a:xfrm>
          <a:off x="0" y="4899543"/>
          <a:ext cx="6513603" cy="9784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C021F-F98B-446C-A58D-718AA45083F2}">
      <dsp:nvSpPr>
        <dsp:cNvPr id="0" name=""/>
        <dsp:cNvSpPr/>
      </dsp:nvSpPr>
      <dsp:spPr>
        <a:xfrm>
          <a:off x="295970" y="5119686"/>
          <a:ext cx="538128" cy="5381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46BF5-8599-41DB-9E37-4ACD039BC4E6}">
      <dsp:nvSpPr>
        <dsp:cNvPr id="0" name=""/>
        <dsp:cNvSpPr/>
      </dsp:nvSpPr>
      <dsp:spPr>
        <a:xfrm>
          <a:off x="1130069" y="4899543"/>
          <a:ext cx="5382429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Null Conditional Member Property and Method Access</a:t>
          </a:r>
        </a:p>
      </dsp:txBody>
      <dsp:txXfrm>
        <a:off x="1130069" y="4899543"/>
        <a:ext cx="5382429" cy="978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1AD0A-9C8F-4101-9AF8-194557ADF109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AA20F-E2DE-48D6-8EDA-55D98F69888E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F40E3-6D78-47F6-A1E1-CE2343F1AC37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bunch of nice things!</a:t>
          </a:r>
        </a:p>
      </dsp:txBody>
      <dsp:txXfrm>
        <a:off x="1121306" y="692144"/>
        <a:ext cx="1964358" cy="833364"/>
      </dsp:txXfrm>
    </dsp:sp>
    <dsp:sp modelId="{56FBD1EB-2A90-4B13-B5A7-CF4CE22EB78F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D38A0-EE0C-42C0-85E1-FE356F306464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664BA-D697-4B48-B6BF-8B0665D75920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ActionPreference Break</a:t>
          </a:r>
        </a:p>
      </dsp:txBody>
      <dsp:txXfrm>
        <a:off x="4439881" y="692144"/>
        <a:ext cx="1964358" cy="833364"/>
      </dsp:txXfrm>
    </dsp:sp>
    <dsp:sp modelId="{10D374B7-3C64-4369-B4ED-E374B766CEA6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EC402-32E9-46C3-9465-011561EDD957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9BB3C-BB39-44FF-942C-D9CF963C975E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Invoke-RestMethod</a:t>
          </a:r>
        </a:p>
      </dsp:txBody>
      <dsp:txXfrm>
        <a:off x="1121306" y="2526030"/>
        <a:ext cx="1964358" cy="833364"/>
      </dsp:txXfrm>
    </dsp:sp>
    <dsp:sp modelId="{C1491911-707E-4375-A6F2-D3D0B4E92304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7DA5F-CC24-4286-8E0C-9D511AFD01E3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3511A-421C-4AA9-8916-EC16636D92D2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JSON stuff</a:t>
          </a:r>
        </a:p>
      </dsp:txBody>
      <dsp:txXfrm>
        <a:off x="4439881" y="2526030"/>
        <a:ext cx="1964358" cy="833364"/>
      </dsp:txXfrm>
    </dsp:sp>
    <dsp:sp modelId="{FC9DF3BD-99D0-41DA-B0C3-80E73984055D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AADCA-0B12-4E80-B7B7-4EEFCCF73568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07D09-FDD9-4CBE-A94D-275FE987F51C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ForEach-Object Parallel</a:t>
          </a:r>
        </a:p>
      </dsp:txBody>
      <dsp:txXfrm>
        <a:off x="1121306" y="4359917"/>
        <a:ext cx="1964358" cy="833364"/>
      </dsp:txXfrm>
    </dsp:sp>
    <dsp:sp modelId="{004B99EC-2159-4875-8611-DF480C4B0042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99AA8-40F2-40BC-A3E0-6B003D09FD8D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B3C41-F848-4210-85ED-2D7C705630E3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xPlat DSC Compilation without OMI / DSC</a:t>
          </a:r>
          <a:endParaRPr lang="en-US" sz="1900" kern="1200"/>
        </a:p>
      </dsp:txBody>
      <dsp:txXfrm>
        <a:off x="4439881" y="4359917"/>
        <a:ext cx="1964358" cy="833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F066E-DF31-724A-8BBD-E3C828603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525E6-99CB-A14E-AEB5-28DCD765B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D587-AB63-7648-91CD-997526E2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1F196-2EA2-6B4F-9344-DCC85CC3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5FDB2-F462-074A-9DDF-1B8EBEE6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00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933E-F244-2249-BF7C-DED73ADC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BAA07-331F-714C-A168-B47CD69A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68D77-910C-9B49-87B7-E5695486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3184-6ED4-C74C-805C-3BF17E6F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1193-83CA-F54A-9DF8-D3DBC8F7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1009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F7B64-E372-6644-BA83-DEDBB0578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5A711-1D32-7144-B255-C975A342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F58A9-CF00-9C4B-81B0-D8DA8225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34DC4-21A0-BC4B-A28E-A6863FB06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FE0B-84FC-7943-8170-EB1D220C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76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B79-6C7C-004B-90E9-A967A6B1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CAA85-10BA-E940-B78B-1A2F38016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0594-BE94-5E43-8F57-A719056B0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463B5-A914-FF49-9D63-4EFCBB121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8F52-638C-9C48-A5C4-D5467C7C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701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518B-A935-2546-B36C-B53C373C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4E6AD-EE25-D94F-B0F7-41DBADEB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62914-68D7-3740-885F-EAF160A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DCC7-1D70-8E4E-95C7-1C899567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9BEC0-9D6C-F44B-A467-8A7378A1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484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7C33-9EA0-6642-8620-B7CFED68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2AC98-58A5-8B4E-AA71-1E0EBE70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DBCC-B5C9-654D-98D0-DF24C0143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AC18D-107F-2641-B7D4-30C3C4DA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831B3-3173-E047-A659-2246182F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67E2-0CD2-AD42-B2D4-A32DF239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452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AD68-5091-C745-8DDA-85EC0D56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A1ED-E5FE-7F45-8269-BE15E7B0A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B8BA-DD98-7A4D-AAF3-B015F4D60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2F113-40B5-9D49-8F3C-CAC14044D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14831-4C5F-B84F-AAE7-2A4AA3A92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E1AC1-734B-4847-9940-0562F256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0638F-D004-3649-96D3-FB3E0312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6B652-C62B-344A-B29B-3797548B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001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AA41-1B7D-224B-9C65-9813993CB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37339-4DF9-4540-A3FA-5794E512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182C9-D558-E64C-B04A-6BE752F47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97E1D-5004-AF43-A5E5-0304B142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76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CA430-C4C8-5746-9D31-A0DD5357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26D164-0B05-A446-BD92-D563D12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66E59-62E3-E245-B9FC-FAD1652B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792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C64D-758F-524C-99DA-1766DD9F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88E6-EA81-F645-A880-8A503696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3FA9C-01BC-C148-894D-7D14A1D7E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4D2AC-70D0-604C-8FC1-5DA945734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7158C-22C7-FC40-97A6-60C7DF22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06AF1-6298-F844-9ADB-790986B5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7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4CB9-39BC-C244-9C43-EBCA1F63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A7EA5-15B5-3042-9896-1CB17D3B6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1BB8D-11F5-E040-BF41-AFC98A280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CCDAF-6FDD-634C-A851-276B7010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3804F-5022-D647-9E56-D3AA9FCB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A5233-8676-044C-B340-AF25B4C3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941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03600-AA5F-5B4B-BDF4-389DD203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1E6EF-27F1-7D42-B4AA-7E2ECC82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9BE8C-CE6B-9F48-B207-35123CC87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C4578-BBBD-8741-B9AD-C04D55CA67FA}" type="datetimeFigureOut">
              <a:rPr lang="en-NL" smtClean="0"/>
              <a:t>19/03/2020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103DA-D912-4A4F-A7F8-185DA1D4D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1E988-76EB-1A4B-94BF-E004BD827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23458-8959-1348-B77D-0BA744C380E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715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scripting/powershell-support-lifecycle?view=powershell-7#powershell-releases-end-of-lif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62E6DD-F7E0-2843-BD0C-89E8040F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new in PowerShell 7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3CEF45-6D86-D044-8F3C-5FD3D28B5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8508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98C4B3C4-C6EF-034A-B91E-7B00C1FDB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8" r="2" b="13663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C90E2-0295-6047-9925-221FCDCE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1B6DF3-A01D-4C2C-B698-79DDD557F5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199009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51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131BF-7018-B54E-B556-5FF6A5E9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L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DBD1360-930C-4A30-AE10-FA69254C6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9689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134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20931C-7DA1-3E4E-8EC7-F938A045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73200"/>
            <a:ext cx="12115800" cy="391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EE7FF-F47E-D64E-872F-7076BB4CBBE6}"/>
              </a:ext>
            </a:extLst>
          </p:cNvPr>
          <p:cNvSpPr txBox="1"/>
          <p:nvPr/>
        </p:nvSpPr>
        <p:spPr>
          <a:xfrm>
            <a:off x="835887" y="6121400"/>
            <a:ext cx="1016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https://docs.microsoft.com/en-us/powershell/scripting/powershell-support-lifecycle?view=powershell-7#powershell-releases-end-of-life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256435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6B615E2-386F-EA49-8836-8AA6C74D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 time!</a:t>
            </a:r>
            <a:endParaRPr lang="en-US" sz="540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14B991-3C4A-AB46-B0B2-486AA0C96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" r="-2" b="70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7393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6F36A-64C9-D941-803A-CBF4F695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About me: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D58C0-A6E7-A84A-969A-94AFF1E6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151" y="4705560"/>
            <a:ext cx="461664" cy="461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6A2CB-6150-3A41-BB01-D5C779C2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166" y="4705558"/>
            <a:ext cx="461666" cy="461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8E2F5-42C4-B24B-8F2A-865E1D0E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33" y="4705558"/>
            <a:ext cx="461665" cy="46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B9FE41-F3EF-6C4F-8F08-4CFBDFE14739}"/>
              </a:ext>
            </a:extLst>
          </p:cNvPr>
          <p:cNvSpPr txBox="1"/>
          <p:nvPr/>
        </p:nvSpPr>
        <p:spPr>
          <a:xfrm>
            <a:off x="4898815" y="4705558"/>
            <a:ext cx="1579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@bgelens</a:t>
            </a:r>
            <a:endParaRPr 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9816B-E233-BF4B-923C-4AFC6615B750}"/>
              </a:ext>
            </a:extLst>
          </p:cNvPr>
          <p:cNvSpPr txBox="1"/>
          <p:nvPr/>
        </p:nvSpPr>
        <p:spPr>
          <a:xfrm>
            <a:off x="6939832" y="4705557"/>
            <a:ext cx="228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@</a:t>
            </a:r>
            <a:r>
              <a:rPr lang="en-US" sz="2400" b="1" dirty="0" err="1"/>
              <a:t>bgelens</a:t>
            </a:r>
            <a:endParaRPr 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8DED2-1D83-7740-AD7A-208CCA8605D3}"/>
              </a:ext>
            </a:extLst>
          </p:cNvPr>
          <p:cNvSpPr txBox="1"/>
          <p:nvPr/>
        </p:nvSpPr>
        <p:spPr>
          <a:xfrm>
            <a:off x="2895600" y="4751800"/>
            <a:ext cx="1696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bgelens.nl</a:t>
            </a:r>
            <a:endParaRPr lang="en-US" sz="11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E81F4-8175-D245-8FE5-AB4A50A41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979" y="4705555"/>
            <a:ext cx="1146516" cy="461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D9C640-5B72-E441-A585-FD0A76395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366" y="2891737"/>
            <a:ext cx="46863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9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What is new in PowerShell 7</vt:lpstr>
      <vt:lpstr>Agenda</vt:lpstr>
      <vt:lpstr>Agenda</vt:lpstr>
      <vt:lpstr>PowerPoint Presentation</vt:lpstr>
      <vt:lpstr>Demo time!</vt:lpstr>
      <vt:lpstr>About me: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new in PowerShell 7</dc:title>
  <dc:creator>Ben Gelens</dc:creator>
  <cp:lastModifiedBy>Ben Gelens</cp:lastModifiedBy>
  <cp:revision>2</cp:revision>
  <dcterms:created xsi:type="dcterms:W3CDTF">2020-03-12T20:05:48Z</dcterms:created>
  <dcterms:modified xsi:type="dcterms:W3CDTF">2020-03-19T08:27:35Z</dcterms:modified>
</cp:coreProperties>
</file>